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2"/>
    <p:sldMasterId id="2147483682" r:id="rId3"/>
  </p:sldMasterIdLst>
  <p:notesMasterIdLst>
    <p:notesMasterId r:id="rId41"/>
  </p:notesMasterIdLst>
  <p:handoutMasterIdLst>
    <p:handoutMasterId r:id="rId42"/>
  </p:handoutMasterIdLst>
  <p:sldIdLst>
    <p:sldId id="289" r:id="rId4"/>
    <p:sldId id="359" r:id="rId5"/>
    <p:sldId id="356" r:id="rId6"/>
    <p:sldId id="301" r:id="rId7"/>
    <p:sldId id="341" r:id="rId8"/>
    <p:sldId id="300" r:id="rId9"/>
    <p:sldId id="293" r:id="rId10"/>
    <p:sldId id="313" r:id="rId11"/>
    <p:sldId id="314" r:id="rId12"/>
    <p:sldId id="316" r:id="rId13"/>
    <p:sldId id="315" r:id="rId14"/>
    <p:sldId id="317" r:id="rId15"/>
    <p:sldId id="318" r:id="rId16"/>
    <p:sldId id="319" r:id="rId17"/>
    <p:sldId id="320" r:id="rId18"/>
    <p:sldId id="321" r:id="rId19"/>
    <p:sldId id="358" r:id="rId20"/>
    <p:sldId id="322" r:id="rId21"/>
    <p:sldId id="324" r:id="rId22"/>
    <p:sldId id="325" r:id="rId23"/>
    <p:sldId id="326" r:id="rId24"/>
    <p:sldId id="327" r:id="rId25"/>
    <p:sldId id="328" r:id="rId26"/>
    <p:sldId id="329" r:id="rId27"/>
    <p:sldId id="330" r:id="rId28"/>
    <p:sldId id="332" r:id="rId29"/>
    <p:sldId id="333" r:id="rId30"/>
    <p:sldId id="334" r:id="rId31"/>
    <p:sldId id="335" r:id="rId32"/>
    <p:sldId id="336" r:id="rId33"/>
    <p:sldId id="337" r:id="rId34"/>
    <p:sldId id="339" r:id="rId35"/>
    <p:sldId id="331" r:id="rId36"/>
    <p:sldId id="352" r:id="rId37"/>
    <p:sldId id="345" r:id="rId38"/>
    <p:sldId id="350" r:id="rId39"/>
    <p:sldId id="342" r:id="rId40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briele Miesch" initials="GM" lastIdx="1" clrIdx="0">
    <p:extLst>
      <p:ext uri="{19B8F6BF-5375-455C-9EA6-DF929625EA0E}">
        <p15:presenceInfo xmlns:p15="http://schemas.microsoft.com/office/powerpoint/2012/main" userId="S::gmiesch@yourschool.ch::3151cbb2-176f-4a73-aea8-5c52fe183707" providerId="AD"/>
      </p:ext>
    </p:extLst>
  </p:cmAuthor>
  <p:cmAuthor id="2" name="Mingote Sandra" initials="MS" lastIdx="2" clrIdx="1">
    <p:extLst>
      <p:ext uri="{19B8F6BF-5375-455C-9EA6-DF929625EA0E}">
        <p15:presenceInfo xmlns:p15="http://schemas.microsoft.com/office/powerpoint/2012/main" userId="Mingote Sandr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B7FF"/>
    <a:srgbClr val="D9F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EFAABD-03E3-4042-B21F-46DD494B7215}" v="48" dt="2021-06-09T09:20:37.0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D113A9D2-9D6B-4929-AA2D-F23B5EE8CBE7}" styleName="Designformatvorlage 2 - Akz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991" autoAdjust="0"/>
    <p:restoredTop sz="85000" autoAdjust="0"/>
  </p:normalViewPr>
  <p:slideViewPr>
    <p:cSldViewPr snapToGrid="0" showGuides="1">
      <p:cViewPr varScale="1">
        <p:scale>
          <a:sx n="139" d="100"/>
          <a:sy n="139" d="100"/>
        </p:scale>
        <p:origin x="4212" y="120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2" d="100"/>
          <a:sy n="112" d="100"/>
        </p:scale>
        <p:origin x="4044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8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80060" y="242435"/>
            <a:ext cx="3733800" cy="34725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/>
            </a:lvl1pPr>
          </a:lstStyle>
          <a:p>
            <a:endParaRPr lang="de-CH" sz="11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616975" y="9467667"/>
            <a:ext cx="837792" cy="21596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FC1E4CE6-611D-4BB8-BA87-8D3A0AFD8880}" type="datetimeFigureOut">
              <a:rPr lang="de-CH" sz="9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22.02.2024</a:t>
            </a:fld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473369" y="9467667"/>
            <a:ext cx="2945659" cy="21596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/>
            </a:lvl1pPr>
          </a:lstStyle>
          <a:p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117113" y="9467667"/>
            <a:ext cx="258508" cy="21596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2BEC4738-36BC-43FF-9649-967DB78B94C1}" type="slidenum">
              <a:rPr lang="de-CH" sz="9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‹Nr.›</a:t>
            </a:fld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675" y="348278"/>
            <a:ext cx="1800000" cy="22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07103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169988"/>
            <a:ext cx="3744913" cy="2106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480061" y="3464908"/>
            <a:ext cx="4895245" cy="5599804"/>
          </a:xfrm>
          <a:prstGeom prst="rect">
            <a:avLst/>
          </a:prstGeom>
        </p:spPr>
        <p:txBody>
          <a:bodyPr vert="horz" lIns="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10" name="Kopfzeilenplatzhalter 1"/>
          <p:cNvSpPr>
            <a:spLocks noGrp="1"/>
          </p:cNvSpPr>
          <p:nvPr>
            <p:ph type="hdr" sz="quarter"/>
          </p:nvPr>
        </p:nvSpPr>
        <p:spPr>
          <a:xfrm>
            <a:off x="480060" y="242435"/>
            <a:ext cx="3733800" cy="34725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/>
            </a:lvl1pPr>
          </a:lstStyle>
          <a:p>
            <a:endParaRPr lang="de-CH" sz="11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675" y="348278"/>
            <a:ext cx="1800000" cy="220460"/>
          </a:xfrm>
          <a:prstGeom prst="rect">
            <a:avLst/>
          </a:prstGeom>
        </p:spPr>
      </p:pic>
      <p:sp>
        <p:nvSpPr>
          <p:cNvPr id="12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616975" y="9467667"/>
            <a:ext cx="837792" cy="21596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FC1E4CE6-611D-4BB8-BA87-8D3A0AFD8880}" type="datetimeFigureOut">
              <a:rPr lang="de-CH" sz="9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22.02.2024</a:t>
            </a:fld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Fußzeilenplatzhalter 3"/>
          <p:cNvSpPr>
            <a:spLocks noGrp="1"/>
          </p:cNvSpPr>
          <p:nvPr>
            <p:ph type="ftr" sz="quarter" idx="4"/>
          </p:nvPr>
        </p:nvSpPr>
        <p:spPr>
          <a:xfrm>
            <a:off x="473369" y="9467667"/>
            <a:ext cx="2945659" cy="21596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/>
            </a:lvl1pPr>
          </a:lstStyle>
          <a:p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Foliennummernplatzhalter 4"/>
          <p:cNvSpPr>
            <a:spLocks noGrp="1"/>
          </p:cNvSpPr>
          <p:nvPr>
            <p:ph type="sldNum" sz="quarter" idx="5"/>
          </p:nvPr>
        </p:nvSpPr>
        <p:spPr>
          <a:xfrm>
            <a:off x="117113" y="9467667"/>
            <a:ext cx="258508" cy="21596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2BEC4738-36BC-43FF-9649-967DB78B94C1}" type="slidenum">
              <a:rPr lang="de-CH" sz="9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‹Nr.›</a:t>
            </a:fld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48326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EC4738-36BC-43FF-9649-967DB78B94C1}" type="slidenum">
              <a:rPr lang="de-CH" sz="9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1</a:t>
            </a:fld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634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169988"/>
            <a:ext cx="3744913" cy="21066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EC4738-36BC-43FF-9649-967DB78B94C1}" type="slidenum">
              <a:rPr lang="de-CH" sz="9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11</a:t>
            </a:fld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5448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169988"/>
            <a:ext cx="3744913" cy="21066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alt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EC4738-36BC-43FF-9649-967DB78B94C1}" type="slidenum">
              <a:rPr lang="de-CH" sz="9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13</a:t>
            </a:fld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2503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169988"/>
            <a:ext cx="3744913" cy="21066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EC4738-36BC-43FF-9649-967DB78B94C1}" type="slidenum">
              <a:rPr lang="de-CH" sz="9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14</a:t>
            </a:fld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8538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169988"/>
            <a:ext cx="3744913" cy="21066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EC4738-36BC-43FF-9649-967DB78B94C1}" type="slidenum">
              <a:rPr lang="de-CH" sz="9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15</a:t>
            </a:fld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0579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169988"/>
            <a:ext cx="3744913" cy="21066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EC4738-36BC-43FF-9649-967DB78B94C1}" type="slidenum">
              <a:rPr lang="de-CH" sz="9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16</a:t>
            </a:fld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5099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EC4738-36BC-43FF-9649-967DB78B94C1}" type="slidenum">
              <a:rPr lang="de-CH" sz="9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17</a:t>
            </a:fld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9181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EC4738-36BC-43FF-9649-967DB78B94C1}" type="slidenum">
              <a:rPr lang="de-CH" sz="9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18</a:t>
            </a:fld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8196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169988"/>
            <a:ext cx="3744913" cy="21066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EC4738-36BC-43FF-9649-967DB78B94C1}" type="slidenum">
              <a:rPr lang="de-CH" sz="9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21</a:t>
            </a:fld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3420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169988"/>
            <a:ext cx="3744913" cy="21066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EC4738-36BC-43FF-9649-967DB78B94C1}" type="slidenum">
              <a:rPr lang="de-CH" sz="9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22</a:t>
            </a:fld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3645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169988"/>
            <a:ext cx="3744913" cy="21066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EC4738-36BC-43FF-9649-967DB78B94C1}" type="slidenum">
              <a:rPr lang="de-CH" sz="9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23</a:t>
            </a:fld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501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169988"/>
            <a:ext cx="3744913" cy="21066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EC4738-36BC-43FF-9649-967DB78B94C1}" type="slidenum">
              <a:rPr lang="de-CH" sz="9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2</a:t>
            </a:fld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7922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169988"/>
            <a:ext cx="3744913" cy="21066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EC4738-36BC-43FF-9649-967DB78B94C1}" type="slidenum">
              <a:rPr lang="de-CH" sz="9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24</a:t>
            </a:fld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4125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169988"/>
            <a:ext cx="3744913" cy="21066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EC4738-36BC-43FF-9649-967DB78B94C1}" type="slidenum">
              <a:rPr lang="de-CH" sz="9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25</a:t>
            </a:fld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2036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169988"/>
            <a:ext cx="3744913" cy="21066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EC4738-36BC-43FF-9649-967DB78B94C1}" type="slidenum">
              <a:rPr lang="de-CH" sz="9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27</a:t>
            </a:fld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2888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169988"/>
            <a:ext cx="3744913" cy="21066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EC4738-36BC-43FF-9649-967DB78B94C1}" type="slidenum">
              <a:rPr lang="de-CH" sz="9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28</a:t>
            </a:fld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5580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169988"/>
            <a:ext cx="3744913" cy="21066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EC4738-36BC-43FF-9649-967DB78B94C1}" type="slidenum">
              <a:rPr lang="de-CH" sz="9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29</a:t>
            </a:fld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7794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169988"/>
            <a:ext cx="3744913" cy="21066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EC4738-36BC-43FF-9649-967DB78B94C1}" type="slidenum">
              <a:rPr lang="de-CH" sz="9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31</a:t>
            </a:fld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895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169988"/>
            <a:ext cx="3744913" cy="21066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EC4738-36BC-43FF-9649-967DB78B94C1}" type="slidenum">
              <a:rPr lang="de-CH" sz="9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32</a:t>
            </a:fld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3978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169988"/>
            <a:ext cx="3744913" cy="21066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EC4738-36BC-43FF-9649-967DB78B94C1}" type="slidenum">
              <a:rPr lang="de-CH" sz="9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33</a:t>
            </a:fld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4845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EC4738-36BC-43FF-9649-967DB78B94C1}" type="slidenum">
              <a:rPr lang="de-CH" sz="9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34</a:t>
            </a:fld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917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169988"/>
            <a:ext cx="3744913" cy="21066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EC4738-36BC-43FF-9649-967DB78B94C1}" type="slidenum">
              <a:rPr lang="de-CH" sz="9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35</a:t>
            </a:fld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408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CH" altLang="de-DE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5301" name="Foliennummernplatzhalter 4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1078689" indent="-41488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659522" indent="-331904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2323330" indent="-331904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987139" indent="-331904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3650948" indent="-33190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4314756" indent="-33190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4978565" indent="-33190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5642374" indent="-33190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B1F53E-A3F2-4B23-9522-0694099A23EF}" type="slidenum">
              <a:rPr kumimoji="0" lang="de-CH" altLang="de-DE" sz="13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CH" altLang="de-DE" sz="1300" b="0" i="0" u="none" strike="noStrike" kern="1200" cap="none" spc="0" normalizeH="0" baseline="0" noProof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1903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169988"/>
            <a:ext cx="3744913" cy="21066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EC4738-36BC-43FF-9649-967DB78B94C1}" type="slidenum">
              <a:rPr lang="de-CH" sz="9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36</a:t>
            </a:fld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1269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169988"/>
            <a:ext cx="3744913" cy="21066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EC4738-36BC-43FF-9649-967DB78B94C1}" type="slidenum">
              <a:rPr lang="de-CH" sz="9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37</a:t>
            </a:fld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626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169988"/>
            <a:ext cx="3744913" cy="21066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EC4738-36BC-43FF-9649-967DB78B94C1}" type="slidenum">
              <a:rPr lang="de-CH" sz="9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4</a:t>
            </a:fld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824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169988"/>
            <a:ext cx="3744913" cy="21066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EC4738-36BC-43FF-9649-967DB78B94C1}" type="slidenum">
              <a:rPr lang="de-CH" sz="9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5</a:t>
            </a:fld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482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169988"/>
            <a:ext cx="3744913" cy="21066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EC4738-36BC-43FF-9649-967DB78B94C1}" type="slidenum">
              <a:rPr lang="de-CH" sz="9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7</a:t>
            </a:fld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8629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169988"/>
            <a:ext cx="3744913" cy="21066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EC4738-36BC-43FF-9649-967DB78B94C1}" type="slidenum">
              <a:rPr lang="de-CH" sz="9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8</a:t>
            </a:fld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150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169988"/>
            <a:ext cx="3744913" cy="21066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EC4738-36BC-43FF-9649-967DB78B94C1}" type="slidenum">
              <a:rPr lang="de-CH" sz="9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9</a:t>
            </a:fld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4042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169988"/>
            <a:ext cx="3744913" cy="21066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EC4738-36BC-43FF-9649-967DB78B94C1}" type="slidenum">
              <a:rPr lang="de-CH" sz="9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10</a:t>
            </a:fld>
            <a:endParaRPr lang="de-CH" sz="9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838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122363"/>
            <a:ext cx="12192000" cy="57356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5313279"/>
            <a:ext cx="9144000" cy="754379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Name des Anlasses, </a:t>
            </a:r>
            <a:r>
              <a:rPr lang="de-DE" dirty="0" smtClean="0"/>
              <a:t>TT.MM.JJJJ</a:t>
            </a:r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11" name="Titel 1"/>
          <p:cNvSpPr>
            <a:spLocks noGrp="1"/>
          </p:cNvSpPr>
          <p:nvPr>
            <p:ph type="ctrTitle"/>
          </p:nvPr>
        </p:nvSpPr>
        <p:spPr>
          <a:xfrm>
            <a:off x="1524000" y="2154403"/>
            <a:ext cx="9144000" cy="664997"/>
          </a:xfrm>
        </p:spPr>
        <p:txBody>
          <a:bodyPr anchor="b">
            <a:normAutofit/>
          </a:bodyPr>
          <a:lstStyle>
            <a:lvl1pPr algn="l">
              <a:defRPr sz="3600" b="1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2982835"/>
            <a:ext cx="9144000" cy="439732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Vorname Name, Titel, Funktion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524000" y="3429000"/>
            <a:ext cx="9144000" cy="439732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Abteilung und/oder Amt</a:t>
            </a:r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89959"/>
            <a:ext cx="2880000" cy="3527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" t="39306" r="3419" b="49444"/>
          <a:stretch/>
        </p:blipFill>
        <p:spPr>
          <a:xfrm>
            <a:off x="8419050" y="6227297"/>
            <a:ext cx="2268000" cy="39253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94" b="93943" l="9992" r="911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02" t="9226"/>
          <a:stretch/>
        </p:blipFill>
        <p:spPr>
          <a:xfrm flipH="1">
            <a:off x="-602013" y="3969460"/>
            <a:ext cx="2126013" cy="323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03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638A9-85BA-4664-992F-9935795C37B3}" type="datetime4">
              <a:rPr lang="de-DE" smtClean="0"/>
              <a:t>22. Februar 2024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Testpräsentation Schule Dietikon mit Schullogo unten rechts</a:t>
            </a:r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EEE0-4E6D-4E11-8BF7-0C29686543BE}" type="slidenum">
              <a:rPr lang="de-CH" smtClean="0"/>
              <a:t>‹Nr.›</a:t>
            </a:fld>
            <a:endParaRPr lang="de-CH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037" y="334017"/>
            <a:ext cx="2160000" cy="2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38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" t="54485" r="2312"/>
          <a:stretch/>
        </p:blipFill>
        <p:spPr>
          <a:xfrm rot="5400000">
            <a:off x="-2249861" y="2349997"/>
            <a:ext cx="6621339" cy="2121616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638A9-85BA-4664-992F-9935795C37B3}" type="datetime4">
              <a:rPr lang="de-DE" smtClean="0"/>
              <a:t>22. Februar 2024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Testpräsentation Schule Dietikon mit Schullogo unten rechts</a:t>
            </a:r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EEE0-4E6D-4E11-8BF7-0C29686543BE}" type="slidenum">
              <a:rPr lang="de-CH" smtClean="0"/>
              <a:t>‹Nr.›</a:t>
            </a:fld>
            <a:endParaRPr lang="de-CH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037" y="334017"/>
            <a:ext cx="2160000" cy="2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2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inks,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AFB66-ED9E-472B-8729-C8E66DD14563}" type="datetime4">
              <a:rPr lang="de-DE" smtClean="0"/>
              <a:t>22. Februar 2024</a:t>
            </a:fld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Testpräsentation Schule Dietikon mit Schullogo unten rechts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EEE0-4E6D-4E11-8BF7-0C29686543BE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4876800" y="1628775"/>
            <a:ext cx="6475413" cy="3995738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CH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/>
          </p:nvPr>
        </p:nvSpPr>
        <p:spPr>
          <a:xfrm>
            <a:off x="838200" y="1554480"/>
            <a:ext cx="3816000" cy="407003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037" y="334017"/>
            <a:ext cx="2160000" cy="2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43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ben, 1 Bild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3AF1B-C213-4D50-82F1-44DA34E43786}" type="datetime4">
              <a:rPr lang="de-DE" smtClean="0"/>
              <a:t>22. Februar 2024</a:t>
            </a:fld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Testpräsentation Schule Dietikon mit Schullogo unten rechts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EEE0-4E6D-4E11-8BF7-0C29686543BE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839788" y="3645000"/>
            <a:ext cx="4248000" cy="2562012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CH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/>
          </p:nvPr>
        </p:nvSpPr>
        <p:spPr>
          <a:xfrm>
            <a:off x="838199" y="1554480"/>
            <a:ext cx="10514013" cy="187452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037" y="334017"/>
            <a:ext cx="2160000" cy="2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3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ben, Bilder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96A2-A9B3-4D6E-B934-4CB7D4F6C9D6}" type="datetime4">
              <a:rPr lang="de-DE" smtClean="0"/>
              <a:t>22. Februar 2024</a:t>
            </a:fld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Testpräsentation Schule Dietikon mit Schullogo unten rechts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EEE0-4E6D-4E11-8BF7-0C29686543BE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838199" y="3568700"/>
            <a:ext cx="3600001" cy="2055813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CH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546861"/>
            <a:ext cx="3600000" cy="1872000"/>
          </a:xfrm>
        </p:spPr>
        <p:txBody>
          <a:bodyPr anchor="b"/>
          <a:lstStyle>
            <a:lvl1pPr marL="0" indent="0">
              <a:buNone/>
              <a:defRPr sz="2200"/>
            </a:lvl1pPr>
            <a:lvl2pPr>
              <a:defRPr sz="1600"/>
            </a:lvl2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5"/>
          </p:nvPr>
        </p:nvSpPr>
        <p:spPr>
          <a:xfrm>
            <a:off x="7392212" y="3575049"/>
            <a:ext cx="3960000" cy="2055813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CH"/>
          </a:p>
        </p:txBody>
      </p:sp>
      <p:sp>
        <p:nvSpPr>
          <p:cNvPr id="11" name="Textplatzhalter 9"/>
          <p:cNvSpPr>
            <a:spLocks noGrp="1"/>
          </p:cNvSpPr>
          <p:nvPr>
            <p:ph type="body" sz="quarter" idx="16" hasCustomPrompt="1"/>
          </p:nvPr>
        </p:nvSpPr>
        <p:spPr>
          <a:xfrm>
            <a:off x="7392213" y="1539856"/>
            <a:ext cx="3960000" cy="1872000"/>
          </a:xfrm>
        </p:spPr>
        <p:txBody>
          <a:bodyPr anchor="b"/>
          <a:lstStyle>
            <a:lvl1pPr marL="0" indent="0">
              <a:buNone/>
              <a:defRPr sz="2200"/>
            </a:lvl1pPr>
            <a:lvl2pPr>
              <a:defRPr sz="1600"/>
            </a:lvl2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12" name="Bildplatzhalter 7"/>
          <p:cNvSpPr>
            <a:spLocks noGrp="1"/>
          </p:cNvSpPr>
          <p:nvPr>
            <p:ph type="pic" sz="quarter" idx="17"/>
          </p:nvPr>
        </p:nvSpPr>
        <p:spPr>
          <a:xfrm>
            <a:off x="4576213" y="3568699"/>
            <a:ext cx="2672000" cy="2055813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CH"/>
          </a:p>
        </p:txBody>
      </p:sp>
      <p:sp>
        <p:nvSpPr>
          <p:cNvPr id="13" name="Textplatzhalt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576213" y="1557000"/>
            <a:ext cx="2672000" cy="1872000"/>
          </a:xfrm>
        </p:spPr>
        <p:txBody>
          <a:bodyPr anchor="b"/>
          <a:lstStyle>
            <a:lvl1pPr marL="0" indent="0">
              <a:buNone/>
              <a:defRPr sz="2200"/>
            </a:lvl1pPr>
            <a:lvl2pPr>
              <a:defRPr sz="1600"/>
            </a:lvl2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037" y="334017"/>
            <a:ext cx="2160000" cy="2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030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8CED3-48E9-49C2-ACF0-E6CF950D2A3F}" type="datetime4">
              <a:rPr lang="de-DE" smtClean="0"/>
              <a:t>22. Februar 2024</a:t>
            </a:fld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Testpräsentation Schule Dietikon mit Schullogo unten rechts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EEE0-4E6D-4E11-8BF7-0C29686543BE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839788" y="3712721"/>
            <a:ext cx="3348000" cy="190800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CH"/>
          </a:p>
        </p:txBody>
      </p:sp>
      <p:sp>
        <p:nvSpPr>
          <p:cNvPr id="21" name="Bildplatzhalter 7"/>
          <p:cNvSpPr>
            <a:spLocks noGrp="1"/>
          </p:cNvSpPr>
          <p:nvPr>
            <p:ph type="pic" sz="quarter" idx="18"/>
          </p:nvPr>
        </p:nvSpPr>
        <p:spPr>
          <a:xfrm>
            <a:off x="4422000" y="3716513"/>
            <a:ext cx="3348000" cy="190800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CH"/>
          </a:p>
        </p:txBody>
      </p:sp>
      <p:sp>
        <p:nvSpPr>
          <p:cNvPr id="22" name="Bildplatzhalter 7"/>
          <p:cNvSpPr>
            <a:spLocks noGrp="1"/>
          </p:cNvSpPr>
          <p:nvPr>
            <p:ph type="pic" sz="quarter" idx="19"/>
          </p:nvPr>
        </p:nvSpPr>
        <p:spPr>
          <a:xfrm>
            <a:off x="8004213" y="3712721"/>
            <a:ext cx="3348000" cy="190800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CH"/>
          </a:p>
        </p:txBody>
      </p:sp>
      <p:sp>
        <p:nvSpPr>
          <p:cNvPr id="23" name="Bildplatzhalter 7"/>
          <p:cNvSpPr>
            <a:spLocks noGrp="1"/>
          </p:cNvSpPr>
          <p:nvPr>
            <p:ph type="pic" sz="quarter" idx="20"/>
          </p:nvPr>
        </p:nvSpPr>
        <p:spPr>
          <a:xfrm>
            <a:off x="839788" y="1585902"/>
            <a:ext cx="3348000" cy="190800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CH"/>
          </a:p>
        </p:txBody>
      </p:sp>
      <p:sp>
        <p:nvSpPr>
          <p:cNvPr id="24" name="Bildplatzhalter 7"/>
          <p:cNvSpPr>
            <a:spLocks noGrp="1"/>
          </p:cNvSpPr>
          <p:nvPr>
            <p:ph type="pic" sz="quarter" idx="21"/>
          </p:nvPr>
        </p:nvSpPr>
        <p:spPr>
          <a:xfrm>
            <a:off x="4411440" y="1597837"/>
            <a:ext cx="3348000" cy="190800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CH"/>
          </a:p>
        </p:txBody>
      </p:sp>
      <p:sp>
        <p:nvSpPr>
          <p:cNvPr id="26" name="Bildplatzhalter 7"/>
          <p:cNvSpPr>
            <a:spLocks noGrp="1"/>
          </p:cNvSpPr>
          <p:nvPr>
            <p:ph type="pic" sz="quarter" idx="22"/>
          </p:nvPr>
        </p:nvSpPr>
        <p:spPr>
          <a:xfrm>
            <a:off x="8004213" y="1597837"/>
            <a:ext cx="3348000" cy="190800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CH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037" y="334017"/>
            <a:ext cx="2160000" cy="2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49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ten schwarz, 2 Bilder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-2" y="0"/>
            <a:ext cx="5976000" cy="401955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CH"/>
          </a:p>
        </p:txBody>
      </p:sp>
      <p:sp>
        <p:nvSpPr>
          <p:cNvPr id="7" name="Rechteck 6"/>
          <p:cNvSpPr/>
          <p:nvPr userDrawn="1"/>
        </p:nvSpPr>
        <p:spPr>
          <a:xfrm>
            <a:off x="210509" y="4230295"/>
            <a:ext cx="11781945" cy="244680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9" hasCustomPrompt="1"/>
          </p:nvPr>
        </p:nvSpPr>
        <p:spPr>
          <a:xfrm>
            <a:off x="467998" y="4705349"/>
            <a:ext cx="5040000" cy="149542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95000"/>
              <a:buFont typeface="Symbol" panose="05050102010706020507" pitchFamily="18" charset="2"/>
              <a:buNone/>
              <a:tabLst/>
              <a:defRPr sz="22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600"/>
            </a:lvl2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95000"/>
              <a:buFont typeface="Symbol" panose="05050102010706020507" pitchFamily="18" charset="2"/>
              <a:buNone/>
              <a:tabLst/>
              <a:defRPr/>
            </a:pPr>
            <a:r>
              <a:rPr lang="de-DE" dirty="0"/>
              <a:t>Text</a:t>
            </a:r>
          </a:p>
          <a:p>
            <a:pPr lvl="0"/>
            <a:r>
              <a:rPr lang="de-DE" dirty="0"/>
              <a:t> </a:t>
            </a:r>
          </a:p>
          <a:p>
            <a:pPr lvl="0"/>
            <a:endParaRPr lang="de-DE" dirty="0"/>
          </a:p>
        </p:txBody>
      </p:sp>
      <p:sp>
        <p:nvSpPr>
          <p:cNvPr id="15" name="Bildplatzhalter 7"/>
          <p:cNvSpPr>
            <a:spLocks noGrp="1"/>
          </p:cNvSpPr>
          <p:nvPr>
            <p:ph type="pic" sz="quarter" idx="20"/>
          </p:nvPr>
        </p:nvSpPr>
        <p:spPr>
          <a:xfrm>
            <a:off x="6216002" y="0"/>
            <a:ext cx="5976000" cy="401955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CH"/>
          </a:p>
        </p:txBody>
      </p:sp>
      <p:cxnSp>
        <p:nvCxnSpPr>
          <p:cNvPr id="18" name="Gerader Verbinder 17"/>
          <p:cNvCxnSpPr/>
          <p:nvPr userDrawn="1"/>
        </p:nvCxnSpPr>
        <p:spPr>
          <a:xfrm>
            <a:off x="6096000" y="4705349"/>
            <a:ext cx="0" cy="1495426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platzhalter 9"/>
          <p:cNvSpPr>
            <a:spLocks noGrp="1"/>
          </p:cNvSpPr>
          <p:nvPr>
            <p:ph type="body" sz="quarter" idx="21" hasCustomPrompt="1"/>
          </p:nvPr>
        </p:nvSpPr>
        <p:spPr>
          <a:xfrm>
            <a:off x="6684003" y="4700551"/>
            <a:ext cx="5040000" cy="1495427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95000"/>
              <a:buFont typeface="Symbol" panose="05050102010706020507" pitchFamily="18" charset="2"/>
              <a:buNone/>
              <a:tabLst/>
              <a:defRPr sz="2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600"/>
            </a:lvl2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95000"/>
              <a:buFont typeface="Symbol" panose="05050102010706020507" pitchFamily="18" charset="2"/>
              <a:buNone/>
              <a:tabLst/>
              <a:defRPr/>
            </a:pPr>
            <a:r>
              <a:rPr lang="de-DE" dirty="0"/>
              <a:t>Text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0667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ten weiss, 2 Bilder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-2" y="0"/>
            <a:ext cx="5976000" cy="401955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CH"/>
          </a:p>
        </p:txBody>
      </p:sp>
      <p:sp>
        <p:nvSpPr>
          <p:cNvPr id="7" name="Rechteck 6"/>
          <p:cNvSpPr/>
          <p:nvPr userDrawn="1"/>
        </p:nvSpPr>
        <p:spPr>
          <a:xfrm>
            <a:off x="0" y="4235550"/>
            <a:ext cx="12192000" cy="26224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9" hasCustomPrompt="1"/>
          </p:nvPr>
        </p:nvSpPr>
        <p:spPr>
          <a:xfrm>
            <a:off x="467998" y="4705349"/>
            <a:ext cx="5040000" cy="149542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95000"/>
              <a:buFont typeface="Symbol" panose="05050102010706020507" pitchFamily="18" charset="2"/>
              <a:buNone/>
              <a:tabLst/>
              <a:defRPr sz="2200" baseline="0">
                <a:solidFill>
                  <a:schemeClr val="bg1"/>
                </a:solidFill>
              </a:defRPr>
            </a:lvl1pPr>
            <a:lvl2pPr>
              <a:defRPr sz="1600"/>
            </a:lvl2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95000"/>
              <a:buFont typeface="Symbol" panose="05050102010706020507" pitchFamily="18" charset="2"/>
              <a:buNone/>
              <a:tabLst/>
              <a:defRPr/>
            </a:pPr>
            <a:r>
              <a:rPr lang="de-DE" dirty="0"/>
              <a:t>Text</a:t>
            </a:r>
          </a:p>
        </p:txBody>
      </p:sp>
      <p:sp>
        <p:nvSpPr>
          <p:cNvPr id="15" name="Bildplatzhalter 7"/>
          <p:cNvSpPr>
            <a:spLocks noGrp="1"/>
          </p:cNvSpPr>
          <p:nvPr>
            <p:ph type="pic" sz="quarter" idx="20"/>
          </p:nvPr>
        </p:nvSpPr>
        <p:spPr>
          <a:xfrm>
            <a:off x="6216000" y="0"/>
            <a:ext cx="5976000" cy="401955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CH"/>
          </a:p>
        </p:txBody>
      </p:sp>
      <p:cxnSp>
        <p:nvCxnSpPr>
          <p:cNvPr id="18" name="Gerader Verbinder 17"/>
          <p:cNvCxnSpPr/>
          <p:nvPr userDrawn="1"/>
        </p:nvCxnSpPr>
        <p:spPr>
          <a:xfrm>
            <a:off x="6096000" y="4705349"/>
            <a:ext cx="0" cy="149542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platzhalter 9"/>
          <p:cNvSpPr>
            <a:spLocks noGrp="1"/>
          </p:cNvSpPr>
          <p:nvPr>
            <p:ph type="body" sz="quarter" idx="21" hasCustomPrompt="1"/>
          </p:nvPr>
        </p:nvSpPr>
        <p:spPr>
          <a:xfrm>
            <a:off x="6684003" y="4705349"/>
            <a:ext cx="5040000" cy="1495427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95000"/>
              <a:buFont typeface="Symbol" panose="05050102010706020507" pitchFamily="18" charset="2"/>
              <a:buNone/>
              <a:tabLst/>
              <a:defRPr sz="2200">
                <a:solidFill>
                  <a:schemeClr val="bg1"/>
                </a:solidFill>
              </a:defRPr>
            </a:lvl1pPr>
            <a:lvl2pPr>
              <a:defRPr sz="1600"/>
            </a:lvl2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95000"/>
              <a:buFont typeface="Symbol" panose="05050102010706020507" pitchFamily="18" charset="2"/>
              <a:buNone/>
              <a:tabLst/>
              <a:defRPr/>
            </a:pPr>
            <a:r>
              <a:rPr lang="de-DE" dirty="0"/>
              <a:t>Text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55766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inks, 4 Bilder rechts, weisser Hintergr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6862763" y="0"/>
            <a:ext cx="2160000" cy="302400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CH"/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9" hasCustomPrompt="1"/>
          </p:nvPr>
        </p:nvSpPr>
        <p:spPr>
          <a:xfrm>
            <a:off x="839788" y="1352007"/>
            <a:ext cx="5256212" cy="442913"/>
          </a:xfrm>
        </p:spPr>
        <p:txBody>
          <a:bodyPr>
            <a:noAutofit/>
          </a:bodyPr>
          <a:lstStyle>
            <a:lvl1pPr marL="0" indent="0">
              <a:buNone/>
              <a:defRPr sz="3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600"/>
            </a:lvl2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15" name="Bildplatzhalter 7"/>
          <p:cNvSpPr>
            <a:spLocks noGrp="1"/>
          </p:cNvSpPr>
          <p:nvPr>
            <p:ph type="pic" sz="quarter" idx="20"/>
          </p:nvPr>
        </p:nvSpPr>
        <p:spPr>
          <a:xfrm>
            <a:off x="9238763" y="0"/>
            <a:ext cx="2160000" cy="360000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CH"/>
          </a:p>
        </p:txBody>
      </p:sp>
      <p:sp>
        <p:nvSpPr>
          <p:cNvPr id="11" name="Bildplatzhalter 7"/>
          <p:cNvSpPr>
            <a:spLocks noGrp="1"/>
          </p:cNvSpPr>
          <p:nvPr>
            <p:ph type="pic" sz="quarter" idx="21"/>
          </p:nvPr>
        </p:nvSpPr>
        <p:spPr>
          <a:xfrm>
            <a:off x="6862763" y="3258000"/>
            <a:ext cx="2160000" cy="360000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CH"/>
          </a:p>
        </p:txBody>
      </p:sp>
      <p:sp>
        <p:nvSpPr>
          <p:cNvPr id="12" name="Bildplatzhalter 7"/>
          <p:cNvSpPr>
            <a:spLocks noGrp="1"/>
          </p:cNvSpPr>
          <p:nvPr>
            <p:ph type="pic" sz="quarter" idx="22"/>
          </p:nvPr>
        </p:nvSpPr>
        <p:spPr>
          <a:xfrm>
            <a:off x="9238763" y="3834000"/>
            <a:ext cx="2160000" cy="302400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CH"/>
          </a:p>
        </p:txBody>
      </p:sp>
      <p:sp>
        <p:nvSpPr>
          <p:cNvPr id="13" name="Textplatzhalter 9"/>
          <p:cNvSpPr>
            <a:spLocks noGrp="1"/>
          </p:cNvSpPr>
          <p:nvPr>
            <p:ph type="body" sz="quarter" idx="23" hasCustomPrompt="1"/>
          </p:nvPr>
        </p:nvSpPr>
        <p:spPr>
          <a:xfrm>
            <a:off x="839788" y="2065020"/>
            <a:ext cx="5256212" cy="3559493"/>
          </a:xfrm>
        </p:spPr>
        <p:txBody>
          <a:bodyPr>
            <a:normAutofit/>
          </a:bodyPr>
          <a:lstStyle>
            <a:lvl1pPr marL="0" indent="0">
              <a:spcBef>
                <a:spcPts val="1400"/>
              </a:spcBef>
              <a:buNone/>
              <a:defRPr sz="2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600"/>
            </a:lvl2pPr>
          </a:lstStyle>
          <a:p>
            <a:pPr lvl="0"/>
            <a:r>
              <a:rPr lang="de-DE" dirty="0"/>
              <a:t>Text</a:t>
            </a:r>
          </a:p>
          <a:p>
            <a:pPr lvl="0"/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de-CH" smtClean="0"/>
              <a:t>Testpräsentation Schule Dietikon mit Schullogo unten rechts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F7FCEEE0-4E6D-4E11-8BF7-0C29686543BE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1342C011-4C34-489D-914F-4C4403DF7155}" type="datetime4">
              <a:rPr lang="de-DE" smtClean="0"/>
              <a:t>22. Februar 2024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0581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inks, 4 Bilder rechts, blauer Hintergr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6862763" y="0"/>
            <a:ext cx="2160000" cy="302400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CH"/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9" hasCustomPrompt="1"/>
          </p:nvPr>
        </p:nvSpPr>
        <p:spPr>
          <a:xfrm>
            <a:off x="839788" y="1352007"/>
            <a:ext cx="5256212" cy="442913"/>
          </a:xfrm>
        </p:spPr>
        <p:txBody>
          <a:bodyPr>
            <a:no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  <a:lvl2pPr>
              <a:defRPr sz="1600"/>
            </a:lvl2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15" name="Bildplatzhalter 7"/>
          <p:cNvSpPr>
            <a:spLocks noGrp="1"/>
          </p:cNvSpPr>
          <p:nvPr>
            <p:ph type="pic" sz="quarter" idx="20"/>
          </p:nvPr>
        </p:nvSpPr>
        <p:spPr>
          <a:xfrm>
            <a:off x="9238763" y="-5080"/>
            <a:ext cx="2160000" cy="360000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CH"/>
          </a:p>
        </p:txBody>
      </p:sp>
      <p:sp>
        <p:nvSpPr>
          <p:cNvPr id="11" name="Bildplatzhalter 7"/>
          <p:cNvSpPr>
            <a:spLocks noGrp="1"/>
          </p:cNvSpPr>
          <p:nvPr>
            <p:ph type="pic" sz="quarter" idx="21"/>
          </p:nvPr>
        </p:nvSpPr>
        <p:spPr>
          <a:xfrm>
            <a:off x="6862763" y="3258000"/>
            <a:ext cx="2160000" cy="360000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CH"/>
          </a:p>
        </p:txBody>
      </p:sp>
      <p:sp>
        <p:nvSpPr>
          <p:cNvPr id="12" name="Bildplatzhalter 7"/>
          <p:cNvSpPr>
            <a:spLocks noGrp="1"/>
          </p:cNvSpPr>
          <p:nvPr>
            <p:ph type="pic" sz="quarter" idx="22"/>
          </p:nvPr>
        </p:nvSpPr>
        <p:spPr>
          <a:xfrm>
            <a:off x="9238763" y="3834000"/>
            <a:ext cx="2160000" cy="302400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CH"/>
          </a:p>
        </p:txBody>
      </p:sp>
      <p:sp>
        <p:nvSpPr>
          <p:cNvPr id="13" name="Textplatzhalter 9"/>
          <p:cNvSpPr>
            <a:spLocks noGrp="1"/>
          </p:cNvSpPr>
          <p:nvPr>
            <p:ph type="body" sz="quarter" idx="23" hasCustomPrompt="1"/>
          </p:nvPr>
        </p:nvSpPr>
        <p:spPr>
          <a:xfrm>
            <a:off x="839788" y="2065020"/>
            <a:ext cx="5256212" cy="3559493"/>
          </a:xfrm>
        </p:spPr>
        <p:txBody>
          <a:bodyPr>
            <a:normAutofit/>
          </a:bodyPr>
          <a:lstStyle>
            <a:lvl1pPr marL="0" indent="0">
              <a:spcBef>
                <a:spcPts val="1400"/>
              </a:spcBef>
              <a:buNone/>
              <a:defRPr sz="2200">
                <a:solidFill>
                  <a:schemeClr val="bg1"/>
                </a:solidFill>
              </a:defRPr>
            </a:lvl1pPr>
            <a:lvl2pPr>
              <a:defRPr sz="1600"/>
            </a:lvl2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 smtClean="0"/>
              <a:t>Testpräsentation Schule Dietikon mit Schullogo unten rechts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FCEEE0-4E6D-4E11-8BF7-0C29686543BE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CB7DBD-632B-4D05-AB2E-14119099D501}" type="datetime4">
              <a:rPr lang="de-DE" smtClean="0"/>
              <a:t>22. Februar 2024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52615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122363"/>
            <a:ext cx="12192000" cy="57356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5313279"/>
            <a:ext cx="9144000" cy="754379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Name des Anlasses, </a:t>
            </a:r>
            <a:r>
              <a:rPr lang="de-DE" dirty="0" smtClean="0"/>
              <a:t>TT.MM.JJJJ</a:t>
            </a:r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11" name="Titel 1"/>
          <p:cNvSpPr>
            <a:spLocks noGrp="1"/>
          </p:cNvSpPr>
          <p:nvPr>
            <p:ph type="ctrTitle"/>
          </p:nvPr>
        </p:nvSpPr>
        <p:spPr>
          <a:xfrm>
            <a:off x="1524000" y="2154403"/>
            <a:ext cx="9144000" cy="664997"/>
          </a:xfrm>
        </p:spPr>
        <p:txBody>
          <a:bodyPr anchor="b">
            <a:normAutofit/>
          </a:bodyPr>
          <a:lstStyle>
            <a:lvl1pPr algn="l">
              <a:defRPr sz="3600" b="1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2982835"/>
            <a:ext cx="9144000" cy="439732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Vorname Name, Titel, Funktion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524000" y="3429000"/>
            <a:ext cx="9144000" cy="439732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Abteilung und/oder Amt</a:t>
            </a:r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89959"/>
            <a:ext cx="2880000" cy="3527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" t="39306" r="3419" b="49444"/>
          <a:stretch/>
        </p:blipFill>
        <p:spPr>
          <a:xfrm>
            <a:off x="8419050" y="6227297"/>
            <a:ext cx="2268000" cy="39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475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ganze Folie, Titel 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416AEF66-CB93-461D-98C1-F7F2A2381A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685800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0DE9617-B5A7-42B4-9BA1-6D9488BA1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99364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ganze Folie, Titel schwa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416AEF66-CB93-461D-98C1-F7F2A2381A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685800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0DE9617-B5A7-42B4-9BA1-6D9488BA1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9545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122363"/>
            <a:ext cx="12192000" cy="57356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527746" y="4358640"/>
            <a:ext cx="9144000" cy="57600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dirty="0"/>
              <a:t>Vielen Dank für Ihre Aufmerksamkeit</a:t>
            </a:r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4954416"/>
            <a:ext cx="9144000" cy="396000"/>
          </a:xfrm>
        </p:spPr>
        <p:txBody>
          <a:bodyPr>
            <a:normAutofit/>
          </a:bodyPr>
          <a:lstStyle>
            <a:lvl1pPr marL="0" indent="0">
              <a:buNone/>
              <a:defRPr sz="2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dirty="0"/>
              <a:t>Vorname Name</a:t>
            </a:r>
          </a:p>
        </p:txBody>
      </p:sp>
      <p:sp>
        <p:nvSpPr>
          <p:cNvPr id="11" name="Freeform: Shape 95"/>
          <p:cNvSpPr>
            <a:spLocks noChangeAspect="1"/>
          </p:cNvSpPr>
          <p:nvPr userDrawn="1"/>
        </p:nvSpPr>
        <p:spPr>
          <a:xfrm rot="16200000">
            <a:off x="149614" y="6601340"/>
            <a:ext cx="133766" cy="108000"/>
          </a:xfrm>
          <a:custGeom>
            <a:avLst/>
            <a:gdLst/>
            <a:ahLst/>
            <a:cxnLst/>
            <a:rect l="l" t="t" r="r" b="b"/>
            <a:pathLst>
              <a:path w="228584" h="179599">
                <a:moveTo>
                  <a:pt x="16313" y="61224"/>
                </a:moveTo>
                <a:lnTo>
                  <a:pt x="16313" y="159202"/>
                </a:lnTo>
                <a:cubicBezTo>
                  <a:pt x="16347" y="160321"/>
                  <a:pt x="16756" y="161274"/>
                  <a:pt x="17541" y="162058"/>
                </a:cubicBezTo>
                <a:cubicBezTo>
                  <a:pt x="18325" y="162842"/>
                  <a:pt x="19276" y="163252"/>
                  <a:pt x="20395" y="163286"/>
                </a:cubicBezTo>
                <a:lnTo>
                  <a:pt x="208188" y="163286"/>
                </a:lnTo>
                <a:cubicBezTo>
                  <a:pt x="209307" y="163252"/>
                  <a:pt x="210259" y="162842"/>
                  <a:pt x="211043" y="162058"/>
                </a:cubicBezTo>
                <a:cubicBezTo>
                  <a:pt x="211827" y="161274"/>
                  <a:pt x="212237" y="160321"/>
                  <a:pt x="212271" y="159202"/>
                </a:cubicBezTo>
                <a:lnTo>
                  <a:pt x="212271" y="61224"/>
                </a:lnTo>
                <a:cubicBezTo>
                  <a:pt x="209591" y="64286"/>
                  <a:pt x="206657" y="67093"/>
                  <a:pt x="203468" y="69644"/>
                </a:cubicBezTo>
                <a:cubicBezTo>
                  <a:pt x="194330" y="76657"/>
                  <a:pt x="185208" y="83748"/>
                  <a:pt x="176102" y="90920"/>
                </a:cubicBezTo>
                <a:cubicBezTo>
                  <a:pt x="166997" y="98092"/>
                  <a:pt x="158002" y="105375"/>
                  <a:pt x="149120" y="112769"/>
                </a:cubicBezTo>
                <a:cubicBezTo>
                  <a:pt x="145925" y="115518"/>
                  <a:pt x="142491" y="118250"/>
                  <a:pt x="138819" y="120965"/>
                </a:cubicBezTo>
                <a:cubicBezTo>
                  <a:pt x="135147" y="123680"/>
                  <a:pt x="131269" y="125949"/>
                  <a:pt x="127186" y="127771"/>
                </a:cubicBezTo>
                <a:cubicBezTo>
                  <a:pt x="123103" y="129594"/>
                  <a:pt x="118847" y="130542"/>
                  <a:pt x="114419" y="130613"/>
                </a:cubicBezTo>
                <a:lnTo>
                  <a:pt x="114292" y="130613"/>
                </a:lnTo>
                <a:lnTo>
                  <a:pt x="114164" y="130613"/>
                </a:lnTo>
                <a:cubicBezTo>
                  <a:pt x="109736" y="130542"/>
                  <a:pt x="105480" y="129594"/>
                  <a:pt x="101397" y="127771"/>
                </a:cubicBezTo>
                <a:cubicBezTo>
                  <a:pt x="97314" y="125949"/>
                  <a:pt x="93436" y="123680"/>
                  <a:pt x="89764" y="120965"/>
                </a:cubicBezTo>
                <a:cubicBezTo>
                  <a:pt x="86092" y="118250"/>
                  <a:pt x="82658" y="115518"/>
                  <a:pt x="79463" y="112769"/>
                </a:cubicBezTo>
                <a:cubicBezTo>
                  <a:pt x="70581" y="105375"/>
                  <a:pt x="61586" y="98092"/>
                  <a:pt x="52481" y="90920"/>
                </a:cubicBezTo>
                <a:cubicBezTo>
                  <a:pt x="43375" y="83748"/>
                  <a:pt x="34253" y="76657"/>
                  <a:pt x="25115" y="69644"/>
                </a:cubicBezTo>
                <a:cubicBezTo>
                  <a:pt x="21926" y="67093"/>
                  <a:pt x="18992" y="64286"/>
                  <a:pt x="16313" y="61224"/>
                </a:cubicBezTo>
                <a:close/>
                <a:moveTo>
                  <a:pt x="20395" y="16313"/>
                </a:moveTo>
                <a:cubicBezTo>
                  <a:pt x="19276" y="16348"/>
                  <a:pt x="18325" y="16757"/>
                  <a:pt x="17541" y="17541"/>
                </a:cubicBezTo>
                <a:cubicBezTo>
                  <a:pt x="16756" y="18325"/>
                  <a:pt x="16347" y="19276"/>
                  <a:pt x="16313" y="20395"/>
                </a:cubicBezTo>
                <a:cubicBezTo>
                  <a:pt x="16376" y="27702"/>
                  <a:pt x="18067" y="34428"/>
                  <a:pt x="21384" y="40570"/>
                </a:cubicBezTo>
                <a:cubicBezTo>
                  <a:pt x="24701" y="46713"/>
                  <a:pt x="29262" y="52066"/>
                  <a:pt x="35066" y="56631"/>
                </a:cubicBezTo>
                <a:cubicBezTo>
                  <a:pt x="43617" y="63332"/>
                  <a:pt x="52159" y="70056"/>
                  <a:pt x="60693" y="76805"/>
                </a:cubicBezTo>
                <a:cubicBezTo>
                  <a:pt x="69228" y="83554"/>
                  <a:pt x="77738" y="90311"/>
                  <a:pt x="86225" y="97076"/>
                </a:cubicBezTo>
                <a:cubicBezTo>
                  <a:pt x="88533" y="99016"/>
                  <a:pt x="91288" y="101317"/>
                  <a:pt x="94489" y="103980"/>
                </a:cubicBezTo>
                <a:cubicBezTo>
                  <a:pt x="97690" y="106643"/>
                  <a:pt x="101012" y="109001"/>
                  <a:pt x="104454" y="111054"/>
                </a:cubicBezTo>
                <a:cubicBezTo>
                  <a:pt x="107896" y="113107"/>
                  <a:pt x="111133" y="114189"/>
                  <a:pt x="114164" y="114301"/>
                </a:cubicBezTo>
                <a:lnTo>
                  <a:pt x="114292" y="114301"/>
                </a:lnTo>
                <a:lnTo>
                  <a:pt x="114419" y="114301"/>
                </a:lnTo>
                <a:cubicBezTo>
                  <a:pt x="117450" y="114189"/>
                  <a:pt x="120687" y="113107"/>
                  <a:pt x="124129" y="111054"/>
                </a:cubicBezTo>
                <a:cubicBezTo>
                  <a:pt x="127571" y="109001"/>
                  <a:pt x="130893" y="106643"/>
                  <a:pt x="134094" y="103980"/>
                </a:cubicBezTo>
                <a:cubicBezTo>
                  <a:pt x="137295" y="101317"/>
                  <a:pt x="140050" y="99016"/>
                  <a:pt x="142358" y="97076"/>
                </a:cubicBezTo>
                <a:cubicBezTo>
                  <a:pt x="150845" y="90311"/>
                  <a:pt x="159355" y="83554"/>
                  <a:pt x="167890" y="76805"/>
                </a:cubicBezTo>
                <a:cubicBezTo>
                  <a:pt x="176424" y="70056"/>
                  <a:pt x="184966" y="63332"/>
                  <a:pt x="193517" y="56631"/>
                </a:cubicBezTo>
                <a:cubicBezTo>
                  <a:pt x="196359" y="54394"/>
                  <a:pt x="199208" y="51510"/>
                  <a:pt x="202065" y="47978"/>
                </a:cubicBezTo>
                <a:cubicBezTo>
                  <a:pt x="204921" y="44447"/>
                  <a:pt x="207317" y="40674"/>
                  <a:pt x="209252" y="36661"/>
                </a:cubicBezTo>
                <a:cubicBezTo>
                  <a:pt x="211187" y="32647"/>
                  <a:pt x="212193" y="28799"/>
                  <a:pt x="212271" y="25116"/>
                </a:cubicBezTo>
                <a:cubicBezTo>
                  <a:pt x="212404" y="23354"/>
                  <a:pt x="212330" y="21488"/>
                  <a:pt x="212048" y="19518"/>
                </a:cubicBezTo>
                <a:cubicBezTo>
                  <a:pt x="211766" y="17549"/>
                  <a:pt x="210479" y="16480"/>
                  <a:pt x="208188" y="16313"/>
                </a:cubicBezTo>
                <a:close/>
                <a:moveTo>
                  <a:pt x="20395" y="0"/>
                </a:moveTo>
                <a:lnTo>
                  <a:pt x="208188" y="0"/>
                </a:lnTo>
                <a:cubicBezTo>
                  <a:pt x="213947" y="149"/>
                  <a:pt x="218748" y="2146"/>
                  <a:pt x="222594" y="5991"/>
                </a:cubicBezTo>
                <a:cubicBezTo>
                  <a:pt x="226439" y="9836"/>
                  <a:pt x="228435" y="14637"/>
                  <a:pt x="228584" y="20395"/>
                </a:cubicBezTo>
                <a:lnTo>
                  <a:pt x="228584" y="159202"/>
                </a:lnTo>
                <a:cubicBezTo>
                  <a:pt x="228435" y="164961"/>
                  <a:pt x="226439" y="169763"/>
                  <a:pt x="222594" y="173608"/>
                </a:cubicBezTo>
                <a:cubicBezTo>
                  <a:pt x="218748" y="177453"/>
                  <a:pt x="213947" y="179450"/>
                  <a:pt x="208188" y="179599"/>
                </a:cubicBezTo>
                <a:lnTo>
                  <a:pt x="20395" y="179599"/>
                </a:lnTo>
                <a:cubicBezTo>
                  <a:pt x="14637" y="179450"/>
                  <a:pt x="9835" y="177453"/>
                  <a:pt x="5990" y="173608"/>
                </a:cubicBezTo>
                <a:cubicBezTo>
                  <a:pt x="2145" y="169763"/>
                  <a:pt x="149" y="164961"/>
                  <a:pt x="0" y="159202"/>
                </a:cubicBezTo>
                <a:lnTo>
                  <a:pt x="0" y="20395"/>
                </a:lnTo>
                <a:cubicBezTo>
                  <a:pt x="149" y="14637"/>
                  <a:pt x="2145" y="9836"/>
                  <a:pt x="5990" y="5991"/>
                </a:cubicBezTo>
                <a:cubicBezTo>
                  <a:pt x="9835" y="2146"/>
                  <a:pt x="14637" y="149"/>
                  <a:pt x="2039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1420132" y="4800181"/>
            <a:ext cx="3240000" cy="180000"/>
          </a:xfrm>
        </p:spPr>
        <p:txBody>
          <a:bodyPr/>
          <a:lstStyle>
            <a:lvl1pPr marL="0" indent="0">
              <a:buNone/>
              <a:defRPr sz="7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vorname.name@dietikon.ch</a:t>
            </a:r>
          </a:p>
        </p:txBody>
      </p:sp>
      <p:sp>
        <p:nvSpPr>
          <p:cNvPr id="13" name="Freeform: Shape 31"/>
          <p:cNvSpPr>
            <a:spLocks noChangeAspect="1"/>
          </p:cNvSpPr>
          <p:nvPr userDrawn="1"/>
        </p:nvSpPr>
        <p:spPr>
          <a:xfrm rot="16200000" flipH="1" flipV="1">
            <a:off x="320348" y="6583340"/>
            <a:ext cx="144000" cy="144000"/>
          </a:xfrm>
          <a:custGeom>
            <a:avLst/>
            <a:gdLst/>
            <a:ahLst/>
            <a:cxnLst/>
            <a:rect l="l" t="t" r="r" b="b"/>
            <a:pathLst>
              <a:path w="228600" h="228599">
                <a:moveTo>
                  <a:pt x="46435" y="56703"/>
                </a:moveTo>
                <a:cubicBezTo>
                  <a:pt x="53876" y="38546"/>
                  <a:pt x="63848" y="24407"/>
                  <a:pt x="76349" y="14287"/>
                </a:cubicBezTo>
                <a:cubicBezTo>
                  <a:pt x="58192" y="21133"/>
                  <a:pt x="43012" y="32147"/>
                  <a:pt x="30808" y="47327"/>
                </a:cubicBezTo>
                <a:cubicBezTo>
                  <a:pt x="35868" y="50899"/>
                  <a:pt x="41077" y="54024"/>
                  <a:pt x="46435" y="56703"/>
                </a:cubicBezTo>
                <a:close/>
                <a:moveTo>
                  <a:pt x="182166" y="56703"/>
                </a:moveTo>
                <a:cubicBezTo>
                  <a:pt x="187226" y="54024"/>
                  <a:pt x="192435" y="50899"/>
                  <a:pt x="197793" y="47327"/>
                </a:cubicBezTo>
                <a:cubicBezTo>
                  <a:pt x="185589" y="32147"/>
                  <a:pt x="170408" y="21133"/>
                  <a:pt x="152251" y="14287"/>
                </a:cubicBezTo>
                <a:cubicBezTo>
                  <a:pt x="164753" y="24407"/>
                  <a:pt x="174724" y="38546"/>
                  <a:pt x="182166" y="56703"/>
                </a:cubicBezTo>
                <a:close/>
                <a:moveTo>
                  <a:pt x="81707" y="68312"/>
                </a:moveTo>
                <a:cubicBezTo>
                  <a:pt x="85279" y="40630"/>
                  <a:pt x="91232" y="20984"/>
                  <a:pt x="99566" y="9376"/>
                </a:cubicBezTo>
                <a:cubicBezTo>
                  <a:pt x="89744" y="12650"/>
                  <a:pt x="80814" y="18678"/>
                  <a:pt x="72777" y="27458"/>
                </a:cubicBezTo>
                <a:cubicBezTo>
                  <a:pt x="64740" y="36239"/>
                  <a:pt x="58192" y="46880"/>
                  <a:pt x="53132" y="59382"/>
                </a:cubicBezTo>
                <a:cubicBezTo>
                  <a:pt x="62062" y="63251"/>
                  <a:pt x="71587" y="66228"/>
                  <a:pt x="81707" y="68312"/>
                </a:cubicBezTo>
                <a:close/>
                <a:moveTo>
                  <a:pt x="146894" y="68312"/>
                </a:moveTo>
                <a:cubicBezTo>
                  <a:pt x="157014" y="66228"/>
                  <a:pt x="166539" y="63251"/>
                  <a:pt x="175469" y="59382"/>
                </a:cubicBezTo>
                <a:cubicBezTo>
                  <a:pt x="170408" y="46880"/>
                  <a:pt x="163860" y="36239"/>
                  <a:pt x="155823" y="27458"/>
                </a:cubicBezTo>
                <a:cubicBezTo>
                  <a:pt x="147787" y="18678"/>
                  <a:pt x="138857" y="12650"/>
                  <a:pt x="129034" y="9376"/>
                </a:cubicBezTo>
                <a:cubicBezTo>
                  <a:pt x="137369" y="20984"/>
                  <a:pt x="143322" y="40630"/>
                  <a:pt x="146894" y="68312"/>
                </a:cubicBezTo>
                <a:close/>
                <a:moveTo>
                  <a:pt x="114300" y="71437"/>
                </a:moveTo>
                <a:cubicBezTo>
                  <a:pt x="122635" y="71437"/>
                  <a:pt x="131267" y="70693"/>
                  <a:pt x="140196" y="69205"/>
                </a:cubicBezTo>
                <a:cubicBezTo>
                  <a:pt x="137815" y="50750"/>
                  <a:pt x="134169" y="35793"/>
                  <a:pt x="129257" y="24333"/>
                </a:cubicBezTo>
                <a:cubicBezTo>
                  <a:pt x="124346" y="12873"/>
                  <a:pt x="119360" y="7143"/>
                  <a:pt x="114300" y="7143"/>
                </a:cubicBezTo>
                <a:cubicBezTo>
                  <a:pt x="109240" y="7143"/>
                  <a:pt x="104254" y="12873"/>
                  <a:pt x="99343" y="24333"/>
                </a:cubicBezTo>
                <a:cubicBezTo>
                  <a:pt x="94432" y="35793"/>
                  <a:pt x="90785" y="50750"/>
                  <a:pt x="88404" y="69205"/>
                </a:cubicBezTo>
                <a:cubicBezTo>
                  <a:pt x="97334" y="70693"/>
                  <a:pt x="105966" y="71437"/>
                  <a:pt x="114300" y="71437"/>
                </a:cubicBezTo>
                <a:close/>
                <a:moveTo>
                  <a:pt x="36165" y="107156"/>
                </a:moveTo>
                <a:cubicBezTo>
                  <a:pt x="36761" y="91678"/>
                  <a:pt x="39440" y="77092"/>
                  <a:pt x="44202" y="63400"/>
                </a:cubicBezTo>
                <a:cubicBezTo>
                  <a:pt x="37951" y="60424"/>
                  <a:pt x="31998" y="57001"/>
                  <a:pt x="26343" y="53131"/>
                </a:cubicBezTo>
                <a:cubicBezTo>
                  <a:pt x="15032" y="69205"/>
                  <a:pt x="8781" y="87213"/>
                  <a:pt x="7590" y="107156"/>
                </a:cubicBezTo>
                <a:close/>
                <a:moveTo>
                  <a:pt x="78581" y="107156"/>
                </a:moveTo>
                <a:cubicBezTo>
                  <a:pt x="78879" y="96143"/>
                  <a:pt x="79623" y="85427"/>
                  <a:pt x="80814" y="75009"/>
                </a:cubicBezTo>
                <a:cubicBezTo>
                  <a:pt x="70098" y="72925"/>
                  <a:pt x="59978" y="69949"/>
                  <a:pt x="50453" y="66079"/>
                </a:cubicBezTo>
                <a:cubicBezTo>
                  <a:pt x="46286" y="78878"/>
                  <a:pt x="43905" y="92571"/>
                  <a:pt x="43309" y="107156"/>
                </a:cubicBezTo>
                <a:close/>
                <a:moveTo>
                  <a:pt x="142875" y="107156"/>
                </a:moveTo>
                <a:cubicBezTo>
                  <a:pt x="142578" y="96440"/>
                  <a:pt x="141982" y="86171"/>
                  <a:pt x="141089" y="76348"/>
                </a:cubicBezTo>
                <a:cubicBezTo>
                  <a:pt x="131862" y="77837"/>
                  <a:pt x="122932" y="78581"/>
                  <a:pt x="114300" y="78581"/>
                </a:cubicBezTo>
                <a:cubicBezTo>
                  <a:pt x="105668" y="78581"/>
                  <a:pt x="96739" y="77837"/>
                  <a:pt x="87511" y="76348"/>
                </a:cubicBezTo>
                <a:cubicBezTo>
                  <a:pt x="86618" y="86171"/>
                  <a:pt x="86023" y="96440"/>
                  <a:pt x="85725" y="107156"/>
                </a:cubicBezTo>
                <a:close/>
                <a:moveTo>
                  <a:pt x="185291" y="107156"/>
                </a:moveTo>
                <a:cubicBezTo>
                  <a:pt x="184696" y="92571"/>
                  <a:pt x="182315" y="78878"/>
                  <a:pt x="178148" y="66079"/>
                </a:cubicBezTo>
                <a:cubicBezTo>
                  <a:pt x="168623" y="69949"/>
                  <a:pt x="158502" y="72925"/>
                  <a:pt x="147787" y="75009"/>
                </a:cubicBezTo>
                <a:cubicBezTo>
                  <a:pt x="148977" y="85427"/>
                  <a:pt x="149721" y="96143"/>
                  <a:pt x="150019" y="107156"/>
                </a:cubicBezTo>
                <a:close/>
                <a:moveTo>
                  <a:pt x="221010" y="107156"/>
                </a:moveTo>
                <a:cubicBezTo>
                  <a:pt x="219819" y="87213"/>
                  <a:pt x="213569" y="69205"/>
                  <a:pt x="202258" y="53131"/>
                </a:cubicBezTo>
                <a:cubicBezTo>
                  <a:pt x="196602" y="57001"/>
                  <a:pt x="190649" y="60424"/>
                  <a:pt x="184398" y="63400"/>
                </a:cubicBezTo>
                <a:cubicBezTo>
                  <a:pt x="189161" y="77092"/>
                  <a:pt x="191840" y="91678"/>
                  <a:pt x="192435" y="107156"/>
                </a:cubicBezTo>
                <a:close/>
                <a:moveTo>
                  <a:pt x="141089" y="152251"/>
                </a:moveTo>
                <a:cubicBezTo>
                  <a:pt x="142280" y="139749"/>
                  <a:pt x="142875" y="127099"/>
                  <a:pt x="142875" y="114299"/>
                </a:cubicBezTo>
                <a:lnTo>
                  <a:pt x="85725" y="114299"/>
                </a:lnTo>
                <a:cubicBezTo>
                  <a:pt x="85725" y="127099"/>
                  <a:pt x="86321" y="139749"/>
                  <a:pt x="87511" y="152251"/>
                </a:cubicBezTo>
                <a:cubicBezTo>
                  <a:pt x="96739" y="150762"/>
                  <a:pt x="105668" y="150018"/>
                  <a:pt x="114300" y="150018"/>
                </a:cubicBezTo>
                <a:cubicBezTo>
                  <a:pt x="122932" y="150018"/>
                  <a:pt x="131862" y="150762"/>
                  <a:pt x="141089" y="152251"/>
                </a:cubicBezTo>
                <a:close/>
                <a:moveTo>
                  <a:pt x="50453" y="162520"/>
                </a:moveTo>
                <a:cubicBezTo>
                  <a:pt x="59978" y="158650"/>
                  <a:pt x="70098" y="155674"/>
                  <a:pt x="80814" y="153590"/>
                </a:cubicBezTo>
                <a:cubicBezTo>
                  <a:pt x="79326" y="140493"/>
                  <a:pt x="78581" y="127396"/>
                  <a:pt x="78581" y="114299"/>
                </a:cubicBezTo>
                <a:lnTo>
                  <a:pt x="42863" y="114299"/>
                </a:lnTo>
                <a:cubicBezTo>
                  <a:pt x="42863" y="131266"/>
                  <a:pt x="45393" y="147339"/>
                  <a:pt x="50453" y="162520"/>
                </a:cubicBezTo>
                <a:close/>
                <a:moveTo>
                  <a:pt x="178148" y="162520"/>
                </a:moveTo>
                <a:cubicBezTo>
                  <a:pt x="183208" y="147339"/>
                  <a:pt x="185738" y="131266"/>
                  <a:pt x="185738" y="114299"/>
                </a:cubicBezTo>
                <a:lnTo>
                  <a:pt x="150019" y="114299"/>
                </a:lnTo>
                <a:cubicBezTo>
                  <a:pt x="150019" y="127396"/>
                  <a:pt x="149275" y="140493"/>
                  <a:pt x="147787" y="153590"/>
                </a:cubicBezTo>
                <a:cubicBezTo>
                  <a:pt x="158502" y="155674"/>
                  <a:pt x="168623" y="158650"/>
                  <a:pt x="178148" y="162520"/>
                </a:cubicBezTo>
                <a:close/>
                <a:moveTo>
                  <a:pt x="26343" y="175468"/>
                </a:moveTo>
                <a:cubicBezTo>
                  <a:pt x="31998" y="171598"/>
                  <a:pt x="37951" y="168175"/>
                  <a:pt x="44202" y="165199"/>
                </a:cubicBezTo>
                <a:cubicBezTo>
                  <a:pt x="38547" y="149125"/>
                  <a:pt x="35719" y="132159"/>
                  <a:pt x="35719" y="114299"/>
                </a:cubicBezTo>
                <a:lnTo>
                  <a:pt x="7144" y="114299"/>
                </a:lnTo>
                <a:cubicBezTo>
                  <a:pt x="7144" y="136624"/>
                  <a:pt x="13544" y="157013"/>
                  <a:pt x="26343" y="175468"/>
                </a:cubicBezTo>
                <a:close/>
                <a:moveTo>
                  <a:pt x="202258" y="175468"/>
                </a:moveTo>
                <a:cubicBezTo>
                  <a:pt x="215057" y="157013"/>
                  <a:pt x="221456" y="136624"/>
                  <a:pt x="221456" y="114299"/>
                </a:cubicBezTo>
                <a:lnTo>
                  <a:pt x="192881" y="114299"/>
                </a:lnTo>
                <a:cubicBezTo>
                  <a:pt x="192881" y="132159"/>
                  <a:pt x="190054" y="149125"/>
                  <a:pt x="184398" y="165199"/>
                </a:cubicBezTo>
                <a:cubicBezTo>
                  <a:pt x="190649" y="168175"/>
                  <a:pt x="196602" y="171598"/>
                  <a:pt x="202258" y="175468"/>
                </a:cubicBezTo>
                <a:close/>
                <a:moveTo>
                  <a:pt x="76349" y="214312"/>
                </a:moveTo>
                <a:cubicBezTo>
                  <a:pt x="63848" y="204192"/>
                  <a:pt x="53876" y="190053"/>
                  <a:pt x="46435" y="171896"/>
                </a:cubicBezTo>
                <a:cubicBezTo>
                  <a:pt x="41077" y="174575"/>
                  <a:pt x="35868" y="177700"/>
                  <a:pt x="30808" y="181272"/>
                </a:cubicBezTo>
                <a:cubicBezTo>
                  <a:pt x="43012" y="196453"/>
                  <a:pt x="58192" y="207466"/>
                  <a:pt x="76349" y="214312"/>
                </a:cubicBezTo>
                <a:close/>
                <a:moveTo>
                  <a:pt x="152251" y="214312"/>
                </a:moveTo>
                <a:cubicBezTo>
                  <a:pt x="170408" y="207466"/>
                  <a:pt x="185589" y="196453"/>
                  <a:pt x="197793" y="181272"/>
                </a:cubicBezTo>
                <a:cubicBezTo>
                  <a:pt x="192435" y="177700"/>
                  <a:pt x="187226" y="174575"/>
                  <a:pt x="182166" y="171896"/>
                </a:cubicBezTo>
                <a:cubicBezTo>
                  <a:pt x="174724" y="190053"/>
                  <a:pt x="164753" y="204192"/>
                  <a:pt x="152251" y="214312"/>
                </a:cubicBezTo>
                <a:close/>
                <a:moveTo>
                  <a:pt x="99566" y="219223"/>
                </a:moveTo>
                <a:cubicBezTo>
                  <a:pt x="91232" y="207615"/>
                  <a:pt x="85279" y="187969"/>
                  <a:pt x="81707" y="160287"/>
                </a:cubicBezTo>
                <a:cubicBezTo>
                  <a:pt x="71587" y="162371"/>
                  <a:pt x="62062" y="165347"/>
                  <a:pt x="53132" y="169217"/>
                </a:cubicBezTo>
                <a:cubicBezTo>
                  <a:pt x="58192" y="181719"/>
                  <a:pt x="64740" y="192360"/>
                  <a:pt x="72777" y="201141"/>
                </a:cubicBezTo>
                <a:cubicBezTo>
                  <a:pt x="80814" y="209922"/>
                  <a:pt x="89744" y="215949"/>
                  <a:pt x="99566" y="219223"/>
                </a:cubicBezTo>
                <a:close/>
                <a:moveTo>
                  <a:pt x="129034" y="219223"/>
                </a:moveTo>
                <a:cubicBezTo>
                  <a:pt x="138857" y="215949"/>
                  <a:pt x="147787" y="209922"/>
                  <a:pt x="155823" y="201141"/>
                </a:cubicBezTo>
                <a:cubicBezTo>
                  <a:pt x="163860" y="192360"/>
                  <a:pt x="170408" y="181719"/>
                  <a:pt x="175469" y="169217"/>
                </a:cubicBezTo>
                <a:cubicBezTo>
                  <a:pt x="166539" y="165347"/>
                  <a:pt x="157014" y="162371"/>
                  <a:pt x="146894" y="160287"/>
                </a:cubicBezTo>
                <a:cubicBezTo>
                  <a:pt x="143322" y="187969"/>
                  <a:pt x="137369" y="207615"/>
                  <a:pt x="129034" y="219223"/>
                </a:cubicBezTo>
                <a:close/>
                <a:moveTo>
                  <a:pt x="114300" y="221456"/>
                </a:moveTo>
                <a:cubicBezTo>
                  <a:pt x="119360" y="221456"/>
                  <a:pt x="124346" y="215726"/>
                  <a:pt x="129257" y="204266"/>
                </a:cubicBezTo>
                <a:cubicBezTo>
                  <a:pt x="134169" y="192806"/>
                  <a:pt x="137815" y="177849"/>
                  <a:pt x="140196" y="159394"/>
                </a:cubicBezTo>
                <a:cubicBezTo>
                  <a:pt x="131267" y="157906"/>
                  <a:pt x="122635" y="157162"/>
                  <a:pt x="114300" y="157162"/>
                </a:cubicBezTo>
                <a:cubicBezTo>
                  <a:pt x="105966" y="157162"/>
                  <a:pt x="97334" y="157906"/>
                  <a:pt x="88404" y="159394"/>
                </a:cubicBezTo>
                <a:cubicBezTo>
                  <a:pt x="90785" y="177849"/>
                  <a:pt x="94432" y="192806"/>
                  <a:pt x="99343" y="204266"/>
                </a:cubicBezTo>
                <a:cubicBezTo>
                  <a:pt x="104254" y="215726"/>
                  <a:pt x="109240" y="221456"/>
                  <a:pt x="114300" y="221456"/>
                </a:cubicBezTo>
                <a:close/>
                <a:moveTo>
                  <a:pt x="114300" y="228599"/>
                </a:moveTo>
                <a:cubicBezTo>
                  <a:pt x="82749" y="228599"/>
                  <a:pt x="55811" y="217437"/>
                  <a:pt x="33487" y="195113"/>
                </a:cubicBezTo>
                <a:cubicBezTo>
                  <a:pt x="11162" y="172789"/>
                  <a:pt x="0" y="145851"/>
                  <a:pt x="0" y="114299"/>
                </a:cubicBezTo>
                <a:cubicBezTo>
                  <a:pt x="0" y="114002"/>
                  <a:pt x="0" y="113555"/>
                  <a:pt x="0" y="112960"/>
                </a:cubicBezTo>
                <a:cubicBezTo>
                  <a:pt x="0" y="112365"/>
                  <a:pt x="0" y="111918"/>
                  <a:pt x="0" y="111621"/>
                </a:cubicBezTo>
                <a:cubicBezTo>
                  <a:pt x="0" y="111025"/>
                  <a:pt x="0" y="110728"/>
                  <a:pt x="0" y="110728"/>
                </a:cubicBezTo>
                <a:cubicBezTo>
                  <a:pt x="0" y="110430"/>
                  <a:pt x="149" y="109983"/>
                  <a:pt x="447" y="109388"/>
                </a:cubicBezTo>
                <a:cubicBezTo>
                  <a:pt x="1637" y="79027"/>
                  <a:pt x="13246" y="53205"/>
                  <a:pt x="35272" y="31923"/>
                </a:cubicBezTo>
                <a:cubicBezTo>
                  <a:pt x="57299" y="10641"/>
                  <a:pt x="83642" y="0"/>
                  <a:pt x="114300" y="0"/>
                </a:cubicBezTo>
                <a:cubicBezTo>
                  <a:pt x="144959" y="0"/>
                  <a:pt x="171301" y="10641"/>
                  <a:pt x="193328" y="31923"/>
                </a:cubicBezTo>
                <a:cubicBezTo>
                  <a:pt x="215355" y="53205"/>
                  <a:pt x="226963" y="79027"/>
                  <a:pt x="228154" y="109388"/>
                </a:cubicBezTo>
                <a:cubicBezTo>
                  <a:pt x="228451" y="109983"/>
                  <a:pt x="228600" y="110430"/>
                  <a:pt x="228600" y="110728"/>
                </a:cubicBezTo>
                <a:cubicBezTo>
                  <a:pt x="228600" y="110728"/>
                  <a:pt x="228600" y="111025"/>
                  <a:pt x="228600" y="111621"/>
                </a:cubicBezTo>
                <a:cubicBezTo>
                  <a:pt x="228600" y="111918"/>
                  <a:pt x="228600" y="112365"/>
                  <a:pt x="228600" y="112960"/>
                </a:cubicBezTo>
                <a:cubicBezTo>
                  <a:pt x="228600" y="113555"/>
                  <a:pt x="228600" y="114002"/>
                  <a:pt x="228600" y="114299"/>
                </a:cubicBezTo>
                <a:cubicBezTo>
                  <a:pt x="228600" y="145851"/>
                  <a:pt x="217438" y="172789"/>
                  <a:pt x="195114" y="195113"/>
                </a:cubicBezTo>
                <a:cubicBezTo>
                  <a:pt x="172790" y="217437"/>
                  <a:pt x="145852" y="228599"/>
                  <a:pt x="114300" y="2285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/>
          </a:p>
        </p:txBody>
      </p:sp>
      <p:sp>
        <p:nvSpPr>
          <p:cNvPr id="14" name="Textplatzhalter 11"/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1240132" y="4800181"/>
            <a:ext cx="3240000" cy="180000"/>
          </a:xfrm>
        </p:spPr>
        <p:txBody>
          <a:bodyPr/>
          <a:lstStyle>
            <a:lvl1pPr marL="0" indent="0">
              <a:buNone/>
              <a:defRPr sz="7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www.dietikon.ch</a:t>
            </a:r>
          </a:p>
        </p:txBody>
      </p:sp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89959"/>
            <a:ext cx="2880000" cy="3527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" t="39306" r="3419" b="49444"/>
          <a:stretch/>
        </p:blipFill>
        <p:spPr>
          <a:xfrm>
            <a:off x="8419050" y="6227297"/>
            <a:ext cx="2268000" cy="39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45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3000"/>
                    </a14:imgEffect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64" b="10938"/>
          <a:stretch/>
        </p:blipFill>
        <p:spPr>
          <a:xfrm>
            <a:off x="0" y="1131170"/>
            <a:ext cx="12192000" cy="6012580"/>
          </a:xfrm>
          <a:prstGeom prst="rect">
            <a:avLst/>
          </a:prstGeom>
        </p:spPr>
      </p:pic>
      <p:sp>
        <p:nvSpPr>
          <p:cNvPr id="7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527746" y="4358640"/>
            <a:ext cx="9144000" cy="57600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CH" dirty="0"/>
              <a:t>Vielen Dank für Ihre Aufmerksamkeit</a:t>
            </a:r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4954416"/>
            <a:ext cx="9144000" cy="396000"/>
          </a:xfrm>
        </p:spPr>
        <p:txBody>
          <a:bodyPr>
            <a:normAutofit/>
          </a:bodyPr>
          <a:lstStyle>
            <a:lvl1pPr marL="0" indent="0">
              <a:buNone/>
              <a:defRPr sz="2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CH" dirty="0"/>
              <a:t>Vorname Name</a:t>
            </a:r>
          </a:p>
        </p:txBody>
      </p:sp>
      <p:sp>
        <p:nvSpPr>
          <p:cNvPr id="10" name="Freeform: Shape 95"/>
          <p:cNvSpPr>
            <a:spLocks noChangeAspect="1"/>
          </p:cNvSpPr>
          <p:nvPr userDrawn="1"/>
        </p:nvSpPr>
        <p:spPr>
          <a:xfrm rot="16200000">
            <a:off x="149614" y="6601340"/>
            <a:ext cx="133766" cy="108000"/>
          </a:xfrm>
          <a:custGeom>
            <a:avLst/>
            <a:gdLst/>
            <a:ahLst/>
            <a:cxnLst/>
            <a:rect l="l" t="t" r="r" b="b"/>
            <a:pathLst>
              <a:path w="228584" h="179599">
                <a:moveTo>
                  <a:pt x="16313" y="61224"/>
                </a:moveTo>
                <a:lnTo>
                  <a:pt x="16313" y="159202"/>
                </a:lnTo>
                <a:cubicBezTo>
                  <a:pt x="16347" y="160321"/>
                  <a:pt x="16756" y="161274"/>
                  <a:pt x="17541" y="162058"/>
                </a:cubicBezTo>
                <a:cubicBezTo>
                  <a:pt x="18325" y="162842"/>
                  <a:pt x="19276" y="163252"/>
                  <a:pt x="20395" y="163286"/>
                </a:cubicBezTo>
                <a:lnTo>
                  <a:pt x="208188" y="163286"/>
                </a:lnTo>
                <a:cubicBezTo>
                  <a:pt x="209307" y="163252"/>
                  <a:pt x="210259" y="162842"/>
                  <a:pt x="211043" y="162058"/>
                </a:cubicBezTo>
                <a:cubicBezTo>
                  <a:pt x="211827" y="161274"/>
                  <a:pt x="212237" y="160321"/>
                  <a:pt x="212271" y="159202"/>
                </a:cubicBezTo>
                <a:lnTo>
                  <a:pt x="212271" y="61224"/>
                </a:lnTo>
                <a:cubicBezTo>
                  <a:pt x="209591" y="64286"/>
                  <a:pt x="206657" y="67093"/>
                  <a:pt x="203468" y="69644"/>
                </a:cubicBezTo>
                <a:cubicBezTo>
                  <a:pt x="194330" y="76657"/>
                  <a:pt x="185208" y="83748"/>
                  <a:pt x="176102" y="90920"/>
                </a:cubicBezTo>
                <a:cubicBezTo>
                  <a:pt x="166997" y="98092"/>
                  <a:pt x="158002" y="105375"/>
                  <a:pt x="149120" y="112769"/>
                </a:cubicBezTo>
                <a:cubicBezTo>
                  <a:pt x="145925" y="115518"/>
                  <a:pt x="142491" y="118250"/>
                  <a:pt x="138819" y="120965"/>
                </a:cubicBezTo>
                <a:cubicBezTo>
                  <a:pt x="135147" y="123680"/>
                  <a:pt x="131269" y="125949"/>
                  <a:pt x="127186" y="127771"/>
                </a:cubicBezTo>
                <a:cubicBezTo>
                  <a:pt x="123103" y="129594"/>
                  <a:pt x="118847" y="130542"/>
                  <a:pt x="114419" y="130613"/>
                </a:cubicBezTo>
                <a:lnTo>
                  <a:pt x="114292" y="130613"/>
                </a:lnTo>
                <a:lnTo>
                  <a:pt x="114164" y="130613"/>
                </a:lnTo>
                <a:cubicBezTo>
                  <a:pt x="109736" y="130542"/>
                  <a:pt x="105480" y="129594"/>
                  <a:pt x="101397" y="127771"/>
                </a:cubicBezTo>
                <a:cubicBezTo>
                  <a:pt x="97314" y="125949"/>
                  <a:pt x="93436" y="123680"/>
                  <a:pt x="89764" y="120965"/>
                </a:cubicBezTo>
                <a:cubicBezTo>
                  <a:pt x="86092" y="118250"/>
                  <a:pt x="82658" y="115518"/>
                  <a:pt x="79463" y="112769"/>
                </a:cubicBezTo>
                <a:cubicBezTo>
                  <a:pt x="70581" y="105375"/>
                  <a:pt x="61586" y="98092"/>
                  <a:pt x="52481" y="90920"/>
                </a:cubicBezTo>
                <a:cubicBezTo>
                  <a:pt x="43375" y="83748"/>
                  <a:pt x="34253" y="76657"/>
                  <a:pt x="25115" y="69644"/>
                </a:cubicBezTo>
                <a:cubicBezTo>
                  <a:pt x="21926" y="67093"/>
                  <a:pt x="18992" y="64286"/>
                  <a:pt x="16313" y="61224"/>
                </a:cubicBezTo>
                <a:close/>
                <a:moveTo>
                  <a:pt x="20395" y="16313"/>
                </a:moveTo>
                <a:cubicBezTo>
                  <a:pt x="19276" y="16348"/>
                  <a:pt x="18325" y="16757"/>
                  <a:pt x="17541" y="17541"/>
                </a:cubicBezTo>
                <a:cubicBezTo>
                  <a:pt x="16756" y="18325"/>
                  <a:pt x="16347" y="19276"/>
                  <a:pt x="16313" y="20395"/>
                </a:cubicBezTo>
                <a:cubicBezTo>
                  <a:pt x="16376" y="27702"/>
                  <a:pt x="18067" y="34428"/>
                  <a:pt x="21384" y="40570"/>
                </a:cubicBezTo>
                <a:cubicBezTo>
                  <a:pt x="24701" y="46713"/>
                  <a:pt x="29262" y="52066"/>
                  <a:pt x="35066" y="56631"/>
                </a:cubicBezTo>
                <a:cubicBezTo>
                  <a:pt x="43617" y="63332"/>
                  <a:pt x="52159" y="70056"/>
                  <a:pt x="60693" y="76805"/>
                </a:cubicBezTo>
                <a:cubicBezTo>
                  <a:pt x="69228" y="83554"/>
                  <a:pt x="77738" y="90311"/>
                  <a:pt x="86225" y="97076"/>
                </a:cubicBezTo>
                <a:cubicBezTo>
                  <a:pt x="88533" y="99016"/>
                  <a:pt x="91288" y="101317"/>
                  <a:pt x="94489" y="103980"/>
                </a:cubicBezTo>
                <a:cubicBezTo>
                  <a:pt x="97690" y="106643"/>
                  <a:pt x="101012" y="109001"/>
                  <a:pt x="104454" y="111054"/>
                </a:cubicBezTo>
                <a:cubicBezTo>
                  <a:pt x="107896" y="113107"/>
                  <a:pt x="111133" y="114189"/>
                  <a:pt x="114164" y="114301"/>
                </a:cubicBezTo>
                <a:lnTo>
                  <a:pt x="114292" y="114301"/>
                </a:lnTo>
                <a:lnTo>
                  <a:pt x="114419" y="114301"/>
                </a:lnTo>
                <a:cubicBezTo>
                  <a:pt x="117450" y="114189"/>
                  <a:pt x="120687" y="113107"/>
                  <a:pt x="124129" y="111054"/>
                </a:cubicBezTo>
                <a:cubicBezTo>
                  <a:pt x="127571" y="109001"/>
                  <a:pt x="130893" y="106643"/>
                  <a:pt x="134094" y="103980"/>
                </a:cubicBezTo>
                <a:cubicBezTo>
                  <a:pt x="137295" y="101317"/>
                  <a:pt x="140050" y="99016"/>
                  <a:pt x="142358" y="97076"/>
                </a:cubicBezTo>
                <a:cubicBezTo>
                  <a:pt x="150845" y="90311"/>
                  <a:pt x="159355" y="83554"/>
                  <a:pt x="167890" y="76805"/>
                </a:cubicBezTo>
                <a:cubicBezTo>
                  <a:pt x="176424" y="70056"/>
                  <a:pt x="184966" y="63332"/>
                  <a:pt x="193517" y="56631"/>
                </a:cubicBezTo>
                <a:cubicBezTo>
                  <a:pt x="196359" y="54394"/>
                  <a:pt x="199208" y="51510"/>
                  <a:pt x="202065" y="47978"/>
                </a:cubicBezTo>
                <a:cubicBezTo>
                  <a:pt x="204921" y="44447"/>
                  <a:pt x="207317" y="40674"/>
                  <a:pt x="209252" y="36661"/>
                </a:cubicBezTo>
                <a:cubicBezTo>
                  <a:pt x="211187" y="32647"/>
                  <a:pt x="212193" y="28799"/>
                  <a:pt x="212271" y="25116"/>
                </a:cubicBezTo>
                <a:cubicBezTo>
                  <a:pt x="212404" y="23354"/>
                  <a:pt x="212330" y="21488"/>
                  <a:pt x="212048" y="19518"/>
                </a:cubicBezTo>
                <a:cubicBezTo>
                  <a:pt x="211766" y="17549"/>
                  <a:pt x="210479" y="16480"/>
                  <a:pt x="208188" y="16313"/>
                </a:cubicBezTo>
                <a:close/>
                <a:moveTo>
                  <a:pt x="20395" y="0"/>
                </a:moveTo>
                <a:lnTo>
                  <a:pt x="208188" y="0"/>
                </a:lnTo>
                <a:cubicBezTo>
                  <a:pt x="213947" y="149"/>
                  <a:pt x="218748" y="2146"/>
                  <a:pt x="222594" y="5991"/>
                </a:cubicBezTo>
                <a:cubicBezTo>
                  <a:pt x="226439" y="9836"/>
                  <a:pt x="228435" y="14637"/>
                  <a:pt x="228584" y="20395"/>
                </a:cubicBezTo>
                <a:lnTo>
                  <a:pt x="228584" y="159202"/>
                </a:lnTo>
                <a:cubicBezTo>
                  <a:pt x="228435" y="164961"/>
                  <a:pt x="226439" y="169763"/>
                  <a:pt x="222594" y="173608"/>
                </a:cubicBezTo>
                <a:cubicBezTo>
                  <a:pt x="218748" y="177453"/>
                  <a:pt x="213947" y="179450"/>
                  <a:pt x="208188" y="179599"/>
                </a:cubicBezTo>
                <a:lnTo>
                  <a:pt x="20395" y="179599"/>
                </a:lnTo>
                <a:cubicBezTo>
                  <a:pt x="14637" y="179450"/>
                  <a:pt x="9835" y="177453"/>
                  <a:pt x="5990" y="173608"/>
                </a:cubicBezTo>
                <a:cubicBezTo>
                  <a:pt x="2145" y="169763"/>
                  <a:pt x="149" y="164961"/>
                  <a:pt x="0" y="159202"/>
                </a:cubicBezTo>
                <a:lnTo>
                  <a:pt x="0" y="20395"/>
                </a:lnTo>
                <a:cubicBezTo>
                  <a:pt x="149" y="14637"/>
                  <a:pt x="2145" y="9836"/>
                  <a:pt x="5990" y="5991"/>
                </a:cubicBezTo>
                <a:cubicBezTo>
                  <a:pt x="9835" y="2146"/>
                  <a:pt x="14637" y="149"/>
                  <a:pt x="2039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1420132" y="4800181"/>
            <a:ext cx="3240000" cy="180000"/>
          </a:xfrm>
        </p:spPr>
        <p:txBody>
          <a:bodyPr/>
          <a:lstStyle>
            <a:lvl1pPr marL="0" indent="0">
              <a:buNone/>
              <a:defRPr sz="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de-DE" dirty="0" smtClean="0"/>
              <a:t>vorname.name@dietikon.ch</a:t>
            </a:r>
          </a:p>
        </p:txBody>
      </p:sp>
      <p:sp>
        <p:nvSpPr>
          <p:cNvPr id="13" name="Freeform: Shape 31"/>
          <p:cNvSpPr>
            <a:spLocks noChangeAspect="1"/>
          </p:cNvSpPr>
          <p:nvPr userDrawn="1"/>
        </p:nvSpPr>
        <p:spPr>
          <a:xfrm rot="16200000" flipH="1" flipV="1">
            <a:off x="320348" y="6583340"/>
            <a:ext cx="144000" cy="144000"/>
          </a:xfrm>
          <a:custGeom>
            <a:avLst/>
            <a:gdLst/>
            <a:ahLst/>
            <a:cxnLst/>
            <a:rect l="l" t="t" r="r" b="b"/>
            <a:pathLst>
              <a:path w="228600" h="228599">
                <a:moveTo>
                  <a:pt x="46435" y="56703"/>
                </a:moveTo>
                <a:cubicBezTo>
                  <a:pt x="53876" y="38546"/>
                  <a:pt x="63848" y="24407"/>
                  <a:pt x="76349" y="14287"/>
                </a:cubicBezTo>
                <a:cubicBezTo>
                  <a:pt x="58192" y="21133"/>
                  <a:pt x="43012" y="32147"/>
                  <a:pt x="30808" y="47327"/>
                </a:cubicBezTo>
                <a:cubicBezTo>
                  <a:pt x="35868" y="50899"/>
                  <a:pt x="41077" y="54024"/>
                  <a:pt x="46435" y="56703"/>
                </a:cubicBezTo>
                <a:close/>
                <a:moveTo>
                  <a:pt x="182166" y="56703"/>
                </a:moveTo>
                <a:cubicBezTo>
                  <a:pt x="187226" y="54024"/>
                  <a:pt x="192435" y="50899"/>
                  <a:pt x="197793" y="47327"/>
                </a:cubicBezTo>
                <a:cubicBezTo>
                  <a:pt x="185589" y="32147"/>
                  <a:pt x="170408" y="21133"/>
                  <a:pt x="152251" y="14287"/>
                </a:cubicBezTo>
                <a:cubicBezTo>
                  <a:pt x="164753" y="24407"/>
                  <a:pt x="174724" y="38546"/>
                  <a:pt x="182166" y="56703"/>
                </a:cubicBezTo>
                <a:close/>
                <a:moveTo>
                  <a:pt x="81707" y="68312"/>
                </a:moveTo>
                <a:cubicBezTo>
                  <a:pt x="85279" y="40630"/>
                  <a:pt x="91232" y="20984"/>
                  <a:pt x="99566" y="9376"/>
                </a:cubicBezTo>
                <a:cubicBezTo>
                  <a:pt x="89744" y="12650"/>
                  <a:pt x="80814" y="18678"/>
                  <a:pt x="72777" y="27458"/>
                </a:cubicBezTo>
                <a:cubicBezTo>
                  <a:pt x="64740" y="36239"/>
                  <a:pt x="58192" y="46880"/>
                  <a:pt x="53132" y="59382"/>
                </a:cubicBezTo>
                <a:cubicBezTo>
                  <a:pt x="62062" y="63251"/>
                  <a:pt x="71587" y="66228"/>
                  <a:pt x="81707" y="68312"/>
                </a:cubicBezTo>
                <a:close/>
                <a:moveTo>
                  <a:pt x="146894" y="68312"/>
                </a:moveTo>
                <a:cubicBezTo>
                  <a:pt x="157014" y="66228"/>
                  <a:pt x="166539" y="63251"/>
                  <a:pt x="175469" y="59382"/>
                </a:cubicBezTo>
                <a:cubicBezTo>
                  <a:pt x="170408" y="46880"/>
                  <a:pt x="163860" y="36239"/>
                  <a:pt x="155823" y="27458"/>
                </a:cubicBezTo>
                <a:cubicBezTo>
                  <a:pt x="147787" y="18678"/>
                  <a:pt x="138857" y="12650"/>
                  <a:pt x="129034" y="9376"/>
                </a:cubicBezTo>
                <a:cubicBezTo>
                  <a:pt x="137369" y="20984"/>
                  <a:pt x="143322" y="40630"/>
                  <a:pt x="146894" y="68312"/>
                </a:cubicBezTo>
                <a:close/>
                <a:moveTo>
                  <a:pt x="114300" y="71437"/>
                </a:moveTo>
                <a:cubicBezTo>
                  <a:pt x="122635" y="71437"/>
                  <a:pt x="131267" y="70693"/>
                  <a:pt x="140196" y="69205"/>
                </a:cubicBezTo>
                <a:cubicBezTo>
                  <a:pt x="137815" y="50750"/>
                  <a:pt x="134169" y="35793"/>
                  <a:pt x="129257" y="24333"/>
                </a:cubicBezTo>
                <a:cubicBezTo>
                  <a:pt x="124346" y="12873"/>
                  <a:pt x="119360" y="7143"/>
                  <a:pt x="114300" y="7143"/>
                </a:cubicBezTo>
                <a:cubicBezTo>
                  <a:pt x="109240" y="7143"/>
                  <a:pt x="104254" y="12873"/>
                  <a:pt x="99343" y="24333"/>
                </a:cubicBezTo>
                <a:cubicBezTo>
                  <a:pt x="94432" y="35793"/>
                  <a:pt x="90785" y="50750"/>
                  <a:pt x="88404" y="69205"/>
                </a:cubicBezTo>
                <a:cubicBezTo>
                  <a:pt x="97334" y="70693"/>
                  <a:pt x="105966" y="71437"/>
                  <a:pt x="114300" y="71437"/>
                </a:cubicBezTo>
                <a:close/>
                <a:moveTo>
                  <a:pt x="36165" y="107156"/>
                </a:moveTo>
                <a:cubicBezTo>
                  <a:pt x="36761" y="91678"/>
                  <a:pt x="39440" y="77092"/>
                  <a:pt x="44202" y="63400"/>
                </a:cubicBezTo>
                <a:cubicBezTo>
                  <a:pt x="37951" y="60424"/>
                  <a:pt x="31998" y="57001"/>
                  <a:pt x="26343" y="53131"/>
                </a:cubicBezTo>
                <a:cubicBezTo>
                  <a:pt x="15032" y="69205"/>
                  <a:pt x="8781" y="87213"/>
                  <a:pt x="7590" y="107156"/>
                </a:cubicBezTo>
                <a:close/>
                <a:moveTo>
                  <a:pt x="78581" y="107156"/>
                </a:moveTo>
                <a:cubicBezTo>
                  <a:pt x="78879" y="96143"/>
                  <a:pt x="79623" y="85427"/>
                  <a:pt x="80814" y="75009"/>
                </a:cubicBezTo>
                <a:cubicBezTo>
                  <a:pt x="70098" y="72925"/>
                  <a:pt x="59978" y="69949"/>
                  <a:pt x="50453" y="66079"/>
                </a:cubicBezTo>
                <a:cubicBezTo>
                  <a:pt x="46286" y="78878"/>
                  <a:pt x="43905" y="92571"/>
                  <a:pt x="43309" y="107156"/>
                </a:cubicBezTo>
                <a:close/>
                <a:moveTo>
                  <a:pt x="142875" y="107156"/>
                </a:moveTo>
                <a:cubicBezTo>
                  <a:pt x="142578" y="96440"/>
                  <a:pt x="141982" y="86171"/>
                  <a:pt x="141089" y="76348"/>
                </a:cubicBezTo>
                <a:cubicBezTo>
                  <a:pt x="131862" y="77837"/>
                  <a:pt x="122932" y="78581"/>
                  <a:pt x="114300" y="78581"/>
                </a:cubicBezTo>
                <a:cubicBezTo>
                  <a:pt x="105668" y="78581"/>
                  <a:pt x="96739" y="77837"/>
                  <a:pt x="87511" y="76348"/>
                </a:cubicBezTo>
                <a:cubicBezTo>
                  <a:pt x="86618" y="86171"/>
                  <a:pt x="86023" y="96440"/>
                  <a:pt x="85725" y="107156"/>
                </a:cubicBezTo>
                <a:close/>
                <a:moveTo>
                  <a:pt x="185291" y="107156"/>
                </a:moveTo>
                <a:cubicBezTo>
                  <a:pt x="184696" y="92571"/>
                  <a:pt x="182315" y="78878"/>
                  <a:pt x="178148" y="66079"/>
                </a:cubicBezTo>
                <a:cubicBezTo>
                  <a:pt x="168623" y="69949"/>
                  <a:pt x="158502" y="72925"/>
                  <a:pt x="147787" y="75009"/>
                </a:cubicBezTo>
                <a:cubicBezTo>
                  <a:pt x="148977" y="85427"/>
                  <a:pt x="149721" y="96143"/>
                  <a:pt x="150019" y="107156"/>
                </a:cubicBezTo>
                <a:close/>
                <a:moveTo>
                  <a:pt x="221010" y="107156"/>
                </a:moveTo>
                <a:cubicBezTo>
                  <a:pt x="219819" y="87213"/>
                  <a:pt x="213569" y="69205"/>
                  <a:pt x="202258" y="53131"/>
                </a:cubicBezTo>
                <a:cubicBezTo>
                  <a:pt x="196602" y="57001"/>
                  <a:pt x="190649" y="60424"/>
                  <a:pt x="184398" y="63400"/>
                </a:cubicBezTo>
                <a:cubicBezTo>
                  <a:pt x="189161" y="77092"/>
                  <a:pt x="191840" y="91678"/>
                  <a:pt x="192435" y="107156"/>
                </a:cubicBezTo>
                <a:close/>
                <a:moveTo>
                  <a:pt x="141089" y="152251"/>
                </a:moveTo>
                <a:cubicBezTo>
                  <a:pt x="142280" y="139749"/>
                  <a:pt x="142875" y="127099"/>
                  <a:pt x="142875" y="114299"/>
                </a:cubicBezTo>
                <a:lnTo>
                  <a:pt x="85725" y="114299"/>
                </a:lnTo>
                <a:cubicBezTo>
                  <a:pt x="85725" y="127099"/>
                  <a:pt x="86321" y="139749"/>
                  <a:pt x="87511" y="152251"/>
                </a:cubicBezTo>
                <a:cubicBezTo>
                  <a:pt x="96739" y="150762"/>
                  <a:pt x="105668" y="150018"/>
                  <a:pt x="114300" y="150018"/>
                </a:cubicBezTo>
                <a:cubicBezTo>
                  <a:pt x="122932" y="150018"/>
                  <a:pt x="131862" y="150762"/>
                  <a:pt x="141089" y="152251"/>
                </a:cubicBezTo>
                <a:close/>
                <a:moveTo>
                  <a:pt x="50453" y="162520"/>
                </a:moveTo>
                <a:cubicBezTo>
                  <a:pt x="59978" y="158650"/>
                  <a:pt x="70098" y="155674"/>
                  <a:pt x="80814" y="153590"/>
                </a:cubicBezTo>
                <a:cubicBezTo>
                  <a:pt x="79326" y="140493"/>
                  <a:pt x="78581" y="127396"/>
                  <a:pt x="78581" y="114299"/>
                </a:cubicBezTo>
                <a:lnTo>
                  <a:pt x="42863" y="114299"/>
                </a:lnTo>
                <a:cubicBezTo>
                  <a:pt x="42863" y="131266"/>
                  <a:pt x="45393" y="147339"/>
                  <a:pt x="50453" y="162520"/>
                </a:cubicBezTo>
                <a:close/>
                <a:moveTo>
                  <a:pt x="178148" y="162520"/>
                </a:moveTo>
                <a:cubicBezTo>
                  <a:pt x="183208" y="147339"/>
                  <a:pt x="185738" y="131266"/>
                  <a:pt x="185738" y="114299"/>
                </a:cubicBezTo>
                <a:lnTo>
                  <a:pt x="150019" y="114299"/>
                </a:lnTo>
                <a:cubicBezTo>
                  <a:pt x="150019" y="127396"/>
                  <a:pt x="149275" y="140493"/>
                  <a:pt x="147787" y="153590"/>
                </a:cubicBezTo>
                <a:cubicBezTo>
                  <a:pt x="158502" y="155674"/>
                  <a:pt x="168623" y="158650"/>
                  <a:pt x="178148" y="162520"/>
                </a:cubicBezTo>
                <a:close/>
                <a:moveTo>
                  <a:pt x="26343" y="175468"/>
                </a:moveTo>
                <a:cubicBezTo>
                  <a:pt x="31998" y="171598"/>
                  <a:pt x="37951" y="168175"/>
                  <a:pt x="44202" y="165199"/>
                </a:cubicBezTo>
                <a:cubicBezTo>
                  <a:pt x="38547" y="149125"/>
                  <a:pt x="35719" y="132159"/>
                  <a:pt x="35719" y="114299"/>
                </a:cubicBezTo>
                <a:lnTo>
                  <a:pt x="7144" y="114299"/>
                </a:lnTo>
                <a:cubicBezTo>
                  <a:pt x="7144" y="136624"/>
                  <a:pt x="13544" y="157013"/>
                  <a:pt x="26343" y="175468"/>
                </a:cubicBezTo>
                <a:close/>
                <a:moveTo>
                  <a:pt x="202258" y="175468"/>
                </a:moveTo>
                <a:cubicBezTo>
                  <a:pt x="215057" y="157013"/>
                  <a:pt x="221456" y="136624"/>
                  <a:pt x="221456" y="114299"/>
                </a:cubicBezTo>
                <a:lnTo>
                  <a:pt x="192881" y="114299"/>
                </a:lnTo>
                <a:cubicBezTo>
                  <a:pt x="192881" y="132159"/>
                  <a:pt x="190054" y="149125"/>
                  <a:pt x="184398" y="165199"/>
                </a:cubicBezTo>
                <a:cubicBezTo>
                  <a:pt x="190649" y="168175"/>
                  <a:pt x="196602" y="171598"/>
                  <a:pt x="202258" y="175468"/>
                </a:cubicBezTo>
                <a:close/>
                <a:moveTo>
                  <a:pt x="76349" y="214312"/>
                </a:moveTo>
                <a:cubicBezTo>
                  <a:pt x="63848" y="204192"/>
                  <a:pt x="53876" y="190053"/>
                  <a:pt x="46435" y="171896"/>
                </a:cubicBezTo>
                <a:cubicBezTo>
                  <a:pt x="41077" y="174575"/>
                  <a:pt x="35868" y="177700"/>
                  <a:pt x="30808" y="181272"/>
                </a:cubicBezTo>
                <a:cubicBezTo>
                  <a:pt x="43012" y="196453"/>
                  <a:pt x="58192" y="207466"/>
                  <a:pt x="76349" y="214312"/>
                </a:cubicBezTo>
                <a:close/>
                <a:moveTo>
                  <a:pt x="152251" y="214312"/>
                </a:moveTo>
                <a:cubicBezTo>
                  <a:pt x="170408" y="207466"/>
                  <a:pt x="185589" y="196453"/>
                  <a:pt x="197793" y="181272"/>
                </a:cubicBezTo>
                <a:cubicBezTo>
                  <a:pt x="192435" y="177700"/>
                  <a:pt x="187226" y="174575"/>
                  <a:pt x="182166" y="171896"/>
                </a:cubicBezTo>
                <a:cubicBezTo>
                  <a:pt x="174724" y="190053"/>
                  <a:pt x="164753" y="204192"/>
                  <a:pt x="152251" y="214312"/>
                </a:cubicBezTo>
                <a:close/>
                <a:moveTo>
                  <a:pt x="99566" y="219223"/>
                </a:moveTo>
                <a:cubicBezTo>
                  <a:pt x="91232" y="207615"/>
                  <a:pt x="85279" y="187969"/>
                  <a:pt x="81707" y="160287"/>
                </a:cubicBezTo>
                <a:cubicBezTo>
                  <a:pt x="71587" y="162371"/>
                  <a:pt x="62062" y="165347"/>
                  <a:pt x="53132" y="169217"/>
                </a:cubicBezTo>
                <a:cubicBezTo>
                  <a:pt x="58192" y="181719"/>
                  <a:pt x="64740" y="192360"/>
                  <a:pt x="72777" y="201141"/>
                </a:cubicBezTo>
                <a:cubicBezTo>
                  <a:pt x="80814" y="209922"/>
                  <a:pt x="89744" y="215949"/>
                  <a:pt x="99566" y="219223"/>
                </a:cubicBezTo>
                <a:close/>
                <a:moveTo>
                  <a:pt x="129034" y="219223"/>
                </a:moveTo>
                <a:cubicBezTo>
                  <a:pt x="138857" y="215949"/>
                  <a:pt x="147787" y="209922"/>
                  <a:pt x="155823" y="201141"/>
                </a:cubicBezTo>
                <a:cubicBezTo>
                  <a:pt x="163860" y="192360"/>
                  <a:pt x="170408" y="181719"/>
                  <a:pt x="175469" y="169217"/>
                </a:cubicBezTo>
                <a:cubicBezTo>
                  <a:pt x="166539" y="165347"/>
                  <a:pt x="157014" y="162371"/>
                  <a:pt x="146894" y="160287"/>
                </a:cubicBezTo>
                <a:cubicBezTo>
                  <a:pt x="143322" y="187969"/>
                  <a:pt x="137369" y="207615"/>
                  <a:pt x="129034" y="219223"/>
                </a:cubicBezTo>
                <a:close/>
                <a:moveTo>
                  <a:pt x="114300" y="221456"/>
                </a:moveTo>
                <a:cubicBezTo>
                  <a:pt x="119360" y="221456"/>
                  <a:pt x="124346" y="215726"/>
                  <a:pt x="129257" y="204266"/>
                </a:cubicBezTo>
                <a:cubicBezTo>
                  <a:pt x="134169" y="192806"/>
                  <a:pt x="137815" y="177849"/>
                  <a:pt x="140196" y="159394"/>
                </a:cubicBezTo>
                <a:cubicBezTo>
                  <a:pt x="131267" y="157906"/>
                  <a:pt x="122635" y="157162"/>
                  <a:pt x="114300" y="157162"/>
                </a:cubicBezTo>
                <a:cubicBezTo>
                  <a:pt x="105966" y="157162"/>
                  <a:pt x="97334" y="157906"/>
                  <a:pt x="88404" y="159394"/>
                </a:cubicBezTo>
                <a:cubicBezTo>
                  <a:pt x="90785" y="177849"/>
                  <a:pt x="94432" y="192806"/>
                  <a:pt x="99343" y="204266"/>
                </a:cubicBezTo>
                <a:cubicBezTo>
                  <a:pt x="104254" y="215726"/>
                  <a:pt x="109240" y="221456"/>
                  <a:pt x="114300" y="221456"/>
                </a:cubicBezTo>
                <a:close/>
                <a:moveTo>
                  <a:pt x="114300" y="228599"/>
                </a:moveTo>
                <a:cubicBezTo>
                  <a:pt x="82749" y="228599"/>
                  <a:pt x="55811" y="217437"/>
                  <a:pt x="33487" y="195113"/>
                </a:cubicBezTo>
                <a:cubicBezTo>
                  <a:pt x="11162" y="172789"/>
                  <a:pt x="0" y="145851"/>
                  <a:pt x="0" y="114299"/>
                </a:cubicBezTo>
                <a:cubicBezTo>
                  <a:pt x="0" y="114002"/>
                  <a:pt x="0" y="113555"/>
                  <a:pt x="0" y="112960"/>
                </a:cubicBezTo>
                <a:cubicBezTo>
                  <a:pt x="0" y="112365"/>
                  <a:pt x="0" y="111918"/>
                  <a:pt x="0" y="111621"/>
                </a:cubicBezTo>
                <a:cubicBezTo>
                  <a:pt x="0" y="111025"/>
                  <a:pt x="0" y="110728"/>
                  <a:pt x="0" y="110728"/>
                </a:cubicBezTo>
                <a:cubicBezTo>
                  <a:pt x="0" y="110430"/>
                  <a:pt x="149" y="109983"/>
                  <a:pt x="447" y="109388"/>
                </a:cubicBezTo>
                <a:cubicBezTo>
                  <a:pt x="1637" y="79027"/>
                  <a:pt x="13246" y="53205"/>
                  <a:pt x="35272" y="31923"/>
                </a:cubicBezTo>
                <a:cubicBezTo>
                  <a:pt x="57299" y="10641"/>
                  <a:pt x="83642" y="0"/>
                  <a:pt x="114300" y="0"/>
                </a:cubicBezTo>
                <a:cubicBezTo>
                  <a:pt x="144959" y="0"/>
                  <a:pt x="171301" y="10641"/>
                  <a:pt x="193328" y="31923"/>
                </a:cubicBezTo>
                <a:cubicBezTo>
                  <a:pt x="215355" y="53205"/>
                  <a:pt x="226963" y="79027"/>
                  <a:pt x="228154" y="109388"/>
                </a:cubicBezTo>
                <a:cubicBezTo>
                  <a:pt x="228451" y="109983"/>
                  <a:pt x="228600" y="110430"/>
                  <a:pt x="228600" y="110728"/>
                </a:cubicBezTo>
                <a:cubicBezTo>
                  <a:pt x="228600" y="110728"/>
                  <a:pt x="228600" y="111025"/>
                  <a:pt x="228600" y="111621"/>
                </a:cubicBezTo>
                <a:cubicBezTo>
                  <a:pt x="228600" y="111918"/>
                  <a:pt x="228600" y="112365"/>
                  <a:pt x="228600" y="112960"/>
                </a:cubicBezTo>
                <a:cubicBezTo>
                  <a:pt x="228600" y="113555"/>
                  <a:pt x="228600" y="114002"/>
                  <a:pt x="228600" y="114299"/>
                </a:cubicBezTo>
                <a:cubicBezTo>
                  <a:pt x="228600" y="145851"/>
                  <a:pt x="217438" y="172789"/>
                  <a:pt x="195114" y="195113"/>
                </a:cubicBezTo>
                <a:cubicBezTo>
                  <a:pt x="172790" y="217437"/>
                  <a:pt x="145852" y="228599"/>
                  <a:pt x="114300" y="2285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/>
          </a:p>
        </p:txBody>
      </p:sp>
      <p:sp>
        <p:nvSpPr>
          <p:cNvPr id="14" name="Textplatzhalter 11"/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1240132" y="4800181"/>
            <a:ext cx="3240000" cy="180000"/>
          </a:xfrm>
        </p:spPr>
        <p:txBody>
          <a:bodyPr/>
          <a:lstStyle>
            <a:lvl1pPr marL="0" indent="0">
              <a:buNone/>
              <a:defRPr sz="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de-DE" dirty="0" smtClean="0"/>
              <a:t>www.dietikon.ch</a:t>
            </a:r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89959"/>
            <a:ext cx="2880000" cy="352792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" t="39306" r="3419" b="49444"/>
          <a:stretch/>
        </p:blipFill>
        <p:spPr>
          <a:xfrm>
            <a:off x="8419050" y="6227297"/>
            <a:ext cx="2268000" cy="39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555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6987A1-017D-C6E1-C656-C8065D45A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F73B414-4076-2CF3-F5CF-16FAE7CCA6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CAB9612-B355-8D41-4B49-B34307F28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63B30-D4A6-4001-AC9D-4F39F27D782C}" type="datetimeFigureOut">
              <a:rPr lang="de-CH" smtClean="0"/>
              <a:t>22.02.2024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932989A-3F4A-B978-EE90-ADA9AF921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8192F93-976F-8FAB-E142-EE9ED3C37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206D-2E84-4447-B380-9743F3BF67B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824808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1122363"/>
            <a:ext cx="12192000" cy="57356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CH"/>
          </a:p>
        </p:txBody>
      </p:sp>
      <p:pic>
        <p:nvPicPr>
          <p:cNvPr id="7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90550"/>
            <a:ext cx="28797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1524000" y="5313279"/>
            <a:ext cx="9144000" cy="754379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1" name="Titel 1"/>
          <p:cNvSpPr>
            <a:spLocks noGrp="1"/>
          </p:cNvSpPr>
          <p:nvPr>
            <p:ph type="ctrTitle"/>
          </p:nvPr>
        </p:nvSpPr>
        <p:spPr>
          <a:xfrm>
            <a:off x="1524000" y="2154403"/>
            <a:ext cx="9144000" cy="664997"/>
          </a:xfrm>
        </p:spPr>
        <p:txBody>
          <a:bodyPr anchor="b">
            <a:normAutofit/>
          </a:bodyPr>
          <a:lstStyle>
            <a:lvl1pPr algn="l">
              <a:defRPr sz="3600" b="1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1524000" y="2982835"/>
            <a:ext cx="9144000" cy="439732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1524000" y="3429000"/>
            <a:ext cx="9144000" cy="439732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3049038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leitungsfolie neues 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839788" y="1628775"/>
            <a:ext cx="10512425" cy="2663825"/>
          </a:xfrm>
          <a:prstGeom prst="rect">
            <a:avLst/>
          </a:prstGeom>
          <a:noFill/>
          <a:ln cmpd="dbl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CH"/>
          </a:p>
        </p:txBody>
      </p:sp>
      <p:pic>
        <p:nvPicPr>
          <p:cNvPr id="6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333375"/>
            <a:ext cx="2160588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2492848"/>
            <a:ext cx="9144000" cy="664997"/>
          </a:xfrm>
        </p:spPr>
        <p:txBody>
          <a:bodyPr anchor="b">
            <a:normAutofit/>
          </a:bodyPr>
          <a:lstStyle>
            <a:lvl1pPr algn="l">
              <a:defRPr sz="3600" b="1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1524000" y="3321280"/>
            <a:ext cx="9144000" cy="439732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627531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is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038" y="334963"/>
            <a:ext cx="2160587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839788" y="1554480"/>
            <a:ext cx="10512425" cy="464629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A7FAABC-3041-42BC-AA7B-4E6D2B88C244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5976126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Numm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0"/>
            <a:ext cx="37560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CH"/>
          </a:p>
        </p:txBody>
      </p:sp>
      <p:pic>
        <p:nvPicPr>
          <p:cNvPr id="5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333375"/>
            <a:ext cx="2160588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2945977"/>
            <a:ext cx="2251024" cy="7303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14" name="Inhaltsplatzhalter 13"/>
          <p:cNvSpPr>
            <a:spLocks noGrp="1"/>
          </p:cNvSpPr>
          <p:nvPr>
            <p:ph sz="quarter" idx="13"/>
          </p:nvPr>
        </p:nvSpPr>
        <p:spPr>
          <a:xfrm>
            <a:off x="4038600" y="1808163"/>
            <a:ext cx="7313613" cy="4392612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6" name="Datumsplatzhalter 6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ußzeilenplatzhalt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" name="Foliennummernplatzhalt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C27F4-C0DC-493A-906F-34E0F73A91B4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6021107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ext oder Zita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038" y="334963"/>
            <a:ext cx="2160587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1959133" y="2063750"/>
            <a:ext cx="8275321" cy="4137025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spcBef>
                <a:spcPts val="14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24579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leitungsfolie neues 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839787" y="1628775"/>
            <a:ext cx="10512425" cy="2664003"/>
          </a:xfrm>
          <a:prstGeom prst="rect">
            <a:avLst/>
          </a:prstGeom>
          <a:noFill/>
          <a:ln cmpd="dbl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524000" y="2492848"/>
            <a:ext cx="9144000" cy="664997"/>
          </a:xfrm>
        </p:spPr>
        <p:txBody>
          <a:bodyPr anchor="b">
            <a:normAutofit/>
          </a:bodyPr>
          <a:lstStyle>
            <a:lvl1pPr algn="l">
              <a:defRPr sz="3600" b="1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de-DE" dirty="0"/>
              <a:t>Titel neues Thema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3321280"/>
            <a:ext cx="9144000" cy="439732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Untertitel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037" y="334017"/>
            <a:ext cx="2160000" cy="26459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" t="44583" b="19020"/>
          <a:stretch/>
        </p:blipFill>
        <p:spPr>
          <a:xfrm>
            <a:off x="0" y="5048250"/>
            <a:ext cx="7138925" cy="180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47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333375"/>
            <a:ext cx="2160588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839788" y="1546857"/>
            <a:ext cx="10512425" cy="465391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5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FBEDB-7382-4238-BBD0-C5F9F2AF1B86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6337635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2 x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333375"/>
            <a:ext cx="2160588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839789" y="1554480"/>
            <a:ext cx="4959032" cy="464629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0" name="Inhaltsplatzhalter 6"/>
          <p:cNvSpPr>
            <a:spLocks noGrp="1"/>
          </p:cNvSpPr>
          <p:nvPr>
            <p:ph sz="quarter" idx="14"/>
          </p:nvPr>
        </p:nvSpPr>
        <p:spPr>
          <a:xfrm>
            <a:off x="6393181" y="1554480"/>
            <a:ext cx="4959032" cy="464629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6" name="Datumsplatzhalt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9" name="Foliennummernplatzhalt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07C2A-C3A1-4E22-8A3C-9658230DDBC0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4120207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333375"/>
            <a:ext cx="2160588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51976-CF61-4E89-94B6-A5BC6C94D6DE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0727508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inks,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333375"/>
            <a:ext cx="2160588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35" b="49838"/>
          <a:stretch>
            <a:fillRect/>
          </a:stretch>
        </p:blipFill>
        <p:spPr bwMode="auto">
          <a:xfrm>
            <a:off x="9598025" y="6240463"/>
            <a:ext cx="239395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4876800" y="1628775"/>
            <a:ext cx="6475413" cy="3995738"/>
          </a:xfrm>
        </p:spPr>
        <p:txBody>
          <a:bodyPr rtlCol="0">
            <a:no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/>
          </p:nvPr>
        </p:nvSpPr>
        <p:spPr>
          <a:xfrm>
            <a:off x="838200" y="1554480"/>
            <a:ext cx="3816000" cy="407003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Datumsplatzhalt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1" name="Foliennummernplatzhalt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94C0C-A790-4240-9FD4-D037CBB4CE2B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9528203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ben, 1 Bild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333375"/>
            <a:ext cx="2160588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35" b="49838"/>
          <a:stretch>
            <a:fillRect/>
          </a:stretch>
        </p:blipFill>
        <p:spPr bwMode="auto">
          <a:xfrm>
            <a:off x="9598025" y="6240463"/>
            <a:ext cx="239395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839788" y="3645000"/>
            <a:ext cx="4248000" cy="2562012"/>
          </a:xfrm>
        </p:spPr>
        <p:txBody>
          <a:bodyPr rtlCol="0">
            <a:no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/>
          </p:nvPr>
        </p:nvSpPr>
        <p:spPr>
          <a:xfrm>
            <a:off x="838199" y="1554480"/>
            <a:ext cx="10514013" cy="187452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Datumsplatzhalt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1" name="Foliennummernplatzhalt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7828D-A6B5-431B-9D20-8ADB190FAD67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40850967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ben, Bilder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333375"/>
            <a:ext cx="2160588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rafik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35" b="49838"/>
          <a:stretch>
            <a:fillRect/>
          </a:stretch>
        </p:blipFill>
        <p:spPr bwMode="auto">
          <a:xfrm>
            <a:off x="9598025" y="6240463"/>
            <a:ext cx="239395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838199" y="3568700"/>
            <a:ext cx="3600001" cy="2055813"/>
          </a:xfrm>
        </p:spPr>
        <p:txBody>
          <a:bodyPr rtlCol="0">
            <a:no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/>
          </p:nvPr>
        </p:nvSpPr>
        <p:spPr>
          <a:xfrm>
            <a:off x="838200" y="1546861"/>
            <a:ext cx="3600000" cy="1872000"/>
          </a:xfrm>
        </p:spPr>
        <p:txBody>
          <a:bodyPr anchor="b"/>
          <a:lstStyle>
            <a:lvl1pPr marL="0" indent="0">
              <a:buNone/>
              <a:defRPr sz="2200"/>
            </a:lvl1pPr>
            <a:lvl2pPr>
              <a:defRPr sz="1600"/>
            </a:lvl2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5"/>
          </p:nvPr>
        </p:nvSpPr>
        <p:spPr>
          <a:xfrm>
            <a:off x="7392212" y="3575049"/>
            <a:ext cx="3960000" cy="2055813"/>
          </a:xfrm>
        </p:spPr>
        <p:txBody>
          <a:bodyPr rtlCol="0">
            <a:no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11" name="Textplatzhalter 9"/>
          <p:cNvSpPr>
            <a:spLocks noGrp="1"/>
          </p:cNvSpPr>
          <p:nvPr>
            <p:ph type="body" sz="quarter" idx="16"/>
          </p:nvPr>
        </p:nvSpPr>
        <p:spPr>
          <a:xfrm>
            <a:off x="7392213" y="1539856"/>
            <a:ext cx="3960000" cy="1872000"/>
          </a:xfrm>
        </p:spPr>
        <p:txBody>
          <a:bodyPr anchor="b"/>
          <a:lstStyle>
            <a:lvl1pPr marL="0" indent="0">
              <a:buNone/>
              <a:defRPr sz="2200"/>
            </a:lvl1pPr>
            <a:lvl2pPr>
              <a:defRPr sz="1600"/>
            </a:lvl2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2" name="Bildplatzhalter 7"/>
          <p:cNvSpPr>
            <a:spLocks noGrp="1"/>
          </p:cNvSpPr>
          <p:nvPr>
            <p:ph type="pic" sz="quarter" idx="17"/>
          </p:nvPr>
        </p:nvSpPr>
        <p:spPr>
          <a:xfrm>
            <a:off x="4576213" y="3568699"/>
            <a:ext cx="2672000" cy="2055813"/>
          </a:xfrm>
        </p:spPr>
        <p:txBody>
          <a:bodyPr rtlCol="0">
            <a:no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13" name="Textplatzhalter 9"/>
          <p:cNvSpPr>
            <a:spLocks noGrp="1"/>
          </p:cNvSpPr>
          <p:nvPr>
            <p:ph type="body" sz="quarter" idx="18"/>
          </p:nvPr>
        </p:nvSpPr>
        <p:spPr>
          <a:xfrm>
            <a:off x="4576213" y="1557000"/>
            <a:ext cx="2672000" cy="1872000"/>
          </a:xfrm>
        </p:spPr>
        <p:txBody>
          <a:bodyPr anchor="b"/>
          <a:lstStyle>
            <a:lvl1pPr marL="0" indent="0">
              <a:buNone/>
              <a:defRPr sz="2200"/>
            </a:lvl1pPr>
            <a:lvl2pPr>
              <a:defRPr sz="1600"/>
            </a:lvl2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6" name="Datumsplatzhalter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7" name="Fußzeilenplatzhalt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8" name="Foliennummernplatzhalter 4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5D67E-D6AE-48CA-B048-A2C34E98E4FC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1992170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333375"/>
            <a:ext cx="2160588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35" b="49838"/>
          <a:stretch>
            <a:fillRect/>
          </a:stretch>
        </p:blipFill>
        <p:spPr bwMode="auto">
          <a:xfrm>
            <a:off x="9598025" y="6240463"/>
            <a:ext cx="239395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839788" y="3712721"/>
            <a:ext cx="3348000" cy="1908000"/>
          </a:xfrm>
        </p:spPr>
        <p:txBody>
          <a:bodyPr rtlCol="0">
            <a:no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21" name="Bildplatzhalter 7"/>
          <p:cNvSpPr>
            <a:spLocks noGrp="1"/>
          </p:cNvSpPr>
          <p:nvPr>
            <p:ph type="pic" sz="quarter" idx="18"/>
          </p:nvPr>
        </p:nvSpPr>
        <p:spPr>
          <a:xfrm>
            <a:off x="4422000" y="3716513"/>
            <a:ext cx="3348000" cy="1908000"/>
          </a:xfrm>
        </p:spPr>
        <p:txBody>
          <a:bodyPr rtlCol="0">
            <a:no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22" name="Bildplatzhalter 7"/>
          <p:cNvSpPr>
            <a:spLocks noGrp="1"/>
          </p:cNvSpPr>
          <p:nvPr>
            <p:ph type="pic" sz="quarter" idx="19"/>
          </p:nvPr>
        </p:nvSpPr>
        <p:spPr>
          <a:xfrm>
            <a:off x="8004213" y="3712721"/>
            <a:ext cx="3348000" cy="1908000"/>
          </a:xfrm>
        </p:spPr>
        <p:txBody>
          <a:bodyPr rtlCol="0">
            <a:no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23" name="Bildplatzhalter 7"/>
          <p:cNvSpPr>
            <a:spLocks noGrp="1"/>
          </p:cNvSpPr>
          <p:nvPr>
            <p:ph type="pic" sz="quarter" idx="20"/>
          </p:nvPr>
        </p:nvSpPr>
        <p:spPr>
          <a:xfrm>
            <a:off x="839788" y="1585902"/>
            <a:ext cx="3348000" cy="1908000"/>
          </a:xfrm>
        </p:spPr>
        <p:txBody>
          <a:bodyPr rtlCol="0">
            <a:no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24" name="Bildplatzhalter 7"/>
          <p:cNvSpPr>
            <a:spLocks noGrp="1"/>
          </p:cNvSpPr>
          <p:nvPr>
            <p:ph type="pic" sz="quarter" idx="21"/>
          </p:nvPr>
        </p:nvSpPr>
        <p:spPr>
          <a:xfrm>
            <a:off x="4411440" y="1597837"/>
            <a:ext cx="3348000" cy="1908000"/>
          </a:xfrm>
        </p:spPr>
        <p:txBody>
          <a:bodyPr rtlCol="0">
            <a:no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26" name="Bildplatzhalter 7"/>
          <p:cNvSpPr>
            <a:spLocks noGrp="1"/>
          </p:cNvSpPr>
          <p:nvPr>
            <p:ph type="pic" sz="quarter" idx="22"/>
          </p:nvPr>
        </p:nvSpPr>
        <p:spPr>
          <a:xfrm>
            <a:off x="8004213" y="1597837"/>
            <a:ext cx="3348000" cy="1908000"/>
          </a:xfrm>
        </p:spPr>
        <p:txBody>
          <a:bodyPr rtlCol="0">
            <a:no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11" name="Datumsplatzhalt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3" name="Foliennummernplatzhalt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3BFF4-AFB8-4029-8512-F88BB564EE2E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0463643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ten schwarz, 2 Bilder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211138" y="4230688"/>
            <a:ext cx="11780837" cy="2446337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CH"/>
          </a:p>
        </p:txBody>
      </p:sp>
      <p:cxnSp>
        <p:nvCxnSpPr>
          <p:cNvPr id="7" name="Gerader Verbinder 6"/>
          <p:cNvCxnSpPr/>
          <p:nvPr userDrawn="1"/>
        </p:nvCxnSpPr>
        <p:spPr>
          <a:xfrm>
            <a:off x="6096000" y="4705350"/>
            <a:ext cx="0" cy="1495425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35" b="49838"/>
          <a:stretch>
            <a:fillRect/>
          </a:stretch>
        </p:blipFill>
        <p:spPr bwMode="auto">
          <a:xfrm>
            <a:off x="9598025" y="6240463"/>
            <a:ext cx="239395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-2" y="0"/>
            <a:ext cx="5976000" cy="4019550"/>
          </a:xfrm>
        </p:spPr>
        <p:txBody>
          <a:bodyPr rtlCol="0">
            <a:no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9"/>
          </p:nvPr>
        </p:nvSpPr>
        <p:spPr>
          <a:xfrm>
            <a:off x="467998" y="4705349"/>
            <a:ext cx="5040000" cy="149542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95000"/>
              <a:buFont typeface="Symbol" panose="05050102010706020507" pitchFamily="18" charset="2"/>
              <a:buNone/>
              <a:tabLst/>
              <a:defRPr sz="22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600"/>
            </a:lvl2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5" name="Bildplatzhalter 7"/>
          <p:cNvSpPr>
            <a:spLocks noGrp="1"/>
          </p:cNvSpPr>
          <p:nvPr>
            <p:ph type="pic" sz="quarter" idx="20"/>
          </p:nvPr>
        </p:nvSpPr>
        <p:spPr>
          <a:xfrm>
            <a:off x="6216002" y="0"/>
            <a:ext cx="5976000" cy="4019550"/>
          </a:xfrm>
        </p:spPr>
        <p:txBody>
          <a:bodyPr rtlCol="0">
            <a:no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19" name="Textplatzhalter 9"/>
          <p:cNvSpPr>
            <a:spLocks noGrp="1"/>
          </p:cNvSpPr>
          <p:nvPr>
            <p:ph type="body" sz="quarter" idx="21"/>
          </p:nvPr>
        </p:nvSpPr>
        <p:spPr>
          <a:xfrm>
            <a:off x="6684003" y="4700551"/>
            <a:ext cx="5040000" cy="1495427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95000"/>
              <a:buFont typeface="Symbol" panose="05050102010706020507" pitchFamily="18" charset="2"/>
              <a:buNone/>
              <a:tabLst/>
              <a:defRPr sz="2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600"/>
            </a:lvl2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4539566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ten weiss, 2 Bilder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4235450"/>
            <a:ext cx="12192000" cy="26225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CH"/>
          </a:p>
        </p:txBody>
      </p:sp>
      <p:cxnSp>
        <p:nvCxnSpPr>
          <p:cNvPr id="7" name="Gerader Verbinder 6"/>
          <p:cNvCxnSpPr/>
          <p:nvPr userDrawn="1"/>
        </p:nvCxnSpPr>
        <p:spPr>
          <a:xfrm>
            <a:off x="6096000" y="4705350"/>
            <a:ext cx="0" cy="1495425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35" b="49838"/>
          <a:stretch>
            <a:fillRect/>
          </a:stretch>
        </p:blipFill>
        <p:spPr bwMode="auto">
          <a:xfrm>
            <a:off x="9598025" y="6240463"/>
            <a:ext cx="239395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-2" y="0"/>
            <a:ext cx="5976000" cy="4019550"/>
          </a:xfrm>
        </p:spPr>
        <p:txBody>
          <a:bodyPr rtlCol="0">
            <a:no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9"/>
          </p:nvPr>
        </p:nvSpPr>
        <p:spPr>
          <a:xfrm>
            <a:off x="467998" y="4705349"/>
            <a:ext cx="5040000" cy="149542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95000"/>
              <a:buFont typeface="Symbol" panose="05050102010706020507" pitchFamily="18" charset="2"/>
              <a:buNone/>
              <a:tabLst/>
              <a:defRPr sz="2200" baseline="0">
                <a:solidFill>
                  <a:schemeClr val="bg1"/>
                </a:solidFill>
              </a:defRPr>
            </a:lvl1pPr>
            <a:lvl2pPr>
              <a:defRPr sz="1600"/>
            </a:lvl2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5" name="Bildplatzhalter 7"/>
          <p:cNvSpPr>
            <a:spLocks noGrp="1"/>
          </p:cNvSpPr>
          <p:nvPr>
            <p:ph type="pic" sz="quarter" idx="20"/>
          </p:nvPr>
        </p:nvSpPr>
        <p:spPr>
          <a:xfrm>
            <a:off x="6216000" y="0"/>
            <a:ext cx="5976000" cy="4019550"/>
          </a:xfrm>
        </p:spPr>
        <p:txBody>
          <a:bodyPr rtlCol="0">
            <a:no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19" name="Textplatzhalter 9"/>
          <p:cNvSpPr>
            <a:spLocks noGrp="1"/>
          </p:cNvSpPr>
          <p:nvPr>
            <p:ph type="body" sz="quarter" idx="21"/>
          </p:nvPr>
        </p:nvSpPr>
        <p:spPr>
          <a:xfrm>
            <a:off x="6684003" y="4705349"/>
            <a:ext cx="5040000" cy="1495427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95000"/>
              <a:buFont typeface="Symbol" panose="05050102010706020507" pitchFamily="18" charset="2"/>
              <a:buNone/>
              <a:tabLst/>
              <a:defRPr sz="2200">
                <a:solidFill>
                  <a:schemeClr val="bg1"/>
                </a:solidFill>
              </a:defRPr>
            </a:lvl1pPr>
            <a:lvl2pPr>
              <a:defRPr sz="1600"/>
            </a:lvl2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2057880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inks, 4 Bilder rechts, weiss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35" b="49838"/>
          <a:stretch>
            <a:fillRect/>
          </a:stretch>
        </p:blipFill>
        <p:spPr bwMode="auto">
          <a:xfrm>
            <a:off x="9598025" y="6240463"/>
            <a:ext cx="239395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6862763" y="0"/>
            <a:ext cx="2160000" cy="3024000"/>
          </a:xfrm>
        </p:spPr>
        <p:txBody>
          <a:bodyPr rtlCol="0">
            <a:no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9"/>
          </p:nvPr>
        </p:nvSpPr>
        <p:spPr>
          <a:xfrm>
            <a:off x="839788" y="1352007"/>
            <a:ext cx="5256212" cy="442913"/>
          </a:xfrm>
        </p:spPr>
        <p:txBody>
          <a:bodyPr>
            <a:noAutofit/>
          </a:bodyPr>
          <a:lstStyle>
            <a:lvl1pPr marL="0" indent="0">
              <a:buNone/>
              <a:defRPr sz="3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600"/>
            </a:lvl2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5" name="Bildplatzhalter 7"/>
          <p:cNvSpPr>
            <a:spLocks noGrp="1"/>
          </p:cNvSpPr>
          <p:nvPr>
            <p:ph type="pic" sz="quarter" idx="20"/>
          </p:nvPr>
        </p:nvSpPr>
        <p:spPr>
          <a:xfrm>
            <a:off x="9238763" y="0"/>
            <a:ext cx="2160000" cy="3600000"/>
          </a:xfrm>
        </p:spPr>
        <p:txBody>
          <a:bodyPr rtlCol="0">
            <a:no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11" name="Bildplatzhalter 7"/>
          <p:cNvSpPr>
            <a:spLocks noGrp="1"/>
          </p:cNvSpPr>
          <p:nvPr>
            <p:ph type="pic" sz="quarter" idx="21"/>
          </p:nvPr>
        </p:nvSpPr>
        <p:spPr>
          <a:xfrm>
            <a:off x="6862763" y="3258000"/>
            <a:ext cx="2160000" cy="3600000"/>
          </a:xfrm>
        </p:spPr>
        <p:txBody>
          <a:bodyPr rtlCol="0">
            <a:no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12" name="Bildplatzhalter 7"/>
          <p:cNvSpPr>
            <a:spLocks noGrp="1"/>
          </p:cNvSpPr>
          <p:nvPr>
            <p:ph type="pic" sz="quarter" idx="22"/>
          </p:nvPr>
        </p:nvSpPr>
        <p:spPr>
          <a:xfrm>
            <a:off x="9238763" y="3834000"/>
            <a:ext cx="2160000" cy="3024000"/>
          </a:xfrm>
        </p:spPr>
        <p:txBody>
          <a:bodyPr rtlCol="0">
            <a:no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13" name="Textplatzhalter 9"/>
          <p:cNvSpPr>
            <a:spLocks noGrp="1"/>
          </p:cNvSpPr>
          <p:nvPr>
            <p:ph type="body" sz="quarter" idx="23"/>
          </p:nvPr>
        </p:nvSpPr>
        <p:spPr>
          <a:xfrm>
            <a:off x="839788" y="2065020"/>
            <a:ext cx="5256212" cy="3559493"/>
          </a:xfrm>
        </p:spPr>
        <p:txBody>
          <a:bodyPr>
            <a:normAutofit/>
          </a:bodyPr>
          <a:lstStyle>
            <a:lvl1pPr marL="0" indent="0">
              <a:spcBef>
                <a:spcPts val="1400"/>
              </a:spcBef>
              <a:buNone/>
              <a:defRPr sz="2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600"/>
            </a:lvl2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B0ED9-EE9D-4C9B-B86E-4200B532A211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309559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is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Agenda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5943D3-96DC-4CFE-88D3-6DEFA638B0B4}" type="datetime4">
              <a:rPr lang="de-DE" smtClean="0"/>
              <a:t>22. Februar 2024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 smtClean="0"/>
              <a:t>Testpräsentation Schule Dietikon mit Schullogo unten rechts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FCEEE0-4E6D-4E11-8BF7-0C29686543BE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3B27C51-80B7-409E-9A64-47A64A71CC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8" y="1554480"/>
            <a:ext cx="10512425" cy="464629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Thema 1</a:t>
            </a:r>
          </a:p>
          <a:p>
            <a:pPr lvl="0"/>
            <a:r>
              <a:rPr lang="de-DE" dirty="0"/>
              <a:t>Thema 2</a:t>
            </a:r>
          </a:p>
          <a:p>
            <a:pPr lvl="0"/>
            <a:r>
              <a:rPr lang="de-DE" dirty="0"/>
              <a:t>etc.</a:t>
            </a:r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400" y="334800"/>
            <a:ext cx="2160000" cy="2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987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inks, 4 Bilder rechts, blauer Hintergr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35" b="49838"/>
          <a:stretch>
            <a:fillRect/>
          </a:stretch>
        </p:blipFill>
        <p:spPr bwMode="auto">
          <a:xfrm>
            <a:off x="9598025" y="6240463"/>
            <a:ext cx="239395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6862763" y="0"/>
            <a:ext cx="2160000" cy="3024000"/>
          </a:xfrm>
        </p:spPr>
        <p:txBody>
          <a:bodyPr rtlCol="0">
            <a:no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9"/>
          </p:nvPr>
        </p:nvSpPr>
        <p:spPr>
          <a:xfrm>
            <a:off x="839788" y="1352007"/>
            <a:ext cx="5256212" cy="442913"/>
          </a:xfrm>
        </p:spPr>
        <p:txBody>
          <a:bodyPr>
            <a:no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  <a:lvl2pPr>
              <a:defRPr sz="1600"/>
            </a:lvl2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5" name="Bildplatzhalter 7"/>
          <p:cNvSpPr>
            <a:spLocks noGrp="1"/>
          </p:cNvSpPr>
          <p:nvPr>
            <p:ph type="pic" sz="quarter" idx="20"/>
          </p:nvPr>
        </p:nvSpPr>
        <p:spPr>
          <a:xfrm>
            <a:off x="9238763" y="-5080"/>
            <a:ext cx="2160000" cy="3600000"/>
          </a:xfrm>
        </p:spPr>
        <p:txBody>
          <a:bodyPr rtlCol="0">
            <a:no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11" name="Bildplatzhalter 7"/>
          <p:cNvSpPr>
            <a:spLocks noGrp="1"/>
          </p:cNvSpPr>
          <p:nvPr>
            <p:ph type="pic" sz="quarter" idx="21"/>
          </p:nvPr>
        </p:nvSpPr>
        <p:spPr>
          <a:xfrm>
            <a:off x="6862763" y="3258000"/>
            <a:ext cx="2160000" cy="3600000"/>
          </a:xfrm>
        </p:spPr>
        <p:txBody>
          <a:bodyPr rtlCol="0">
            <a:no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12" name="Bildplatzhalter 7"/>
          <p:cNvSpPr>
            <a:spLocks noGrp="1"/>
          </p:cNvSpPr>
          <p:nvPr>
            <p:ph type="pic" sz="quarter" idx="22"/>
          </p:nvPr>
        </p:nvSpPr>
        <p:spPr>
          <a:xfrm>
            <a:off x="9238763" y="3834000"/>
            <a:ext cx="2160000" cy="3024000"/>
          </a:xfrm>
        </p:spPr>
        <p:txBody>
          <a:bodyPr rtlCol="0">
            <a:no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13" name="Textplatzhalter 9"/>
          <p:cNvSpPr>
            <a:spLocks noGrp="1"/>
          </p:cNvSpPr>
          <p:nvPr>
            <p:ph type="body" sz="quarter" idx="23"/>
          </p:nvPr>
        </p:nvSpPr>
        <p:spPr>
          <a:xfrm>
            <a:off x="839788" y="2065020"/>
            <a:ext cx="5256212" cy="3559493"/>
          </a:xfrm>
        </p:spPr>
        <p:txBody>
          <a:bodyPr>
            <a:normAutofit/>
          </a:bodyPr>
          <a:lstStyle>
            <a:lvl1pPr marL="0" indent="0">
              <a:spcBef>
                <a:spcPts val="1400"/>
              </a:spcBef>
              <a:buNone/>
              <a:defRPr sz="2200">
                <a:solidFill>
                  <a:schemeClr val="bg1"/>
                </a:solidFill>
              </a:defRPr>
            </a:lvl1pPr>
            <a:lvl2pPr>
              <a:defRPr sz="1600"/>
            </a:lvl2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6" name="Foliennummernplatzhalt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C9A9B88-E173-4579-B215-D79FF6BCA447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  <p:sp>
        <p:nvSpPr>
          <p:cNvPr id="17" name="Datumsplatzhalter 1"/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384434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ganze Folie, Titel 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35" b="49838"/>
          <a:stretch>
            <a:fillRect/>
          </a:stretch>
        </p:blipFill>
        <p:spPr bwMode="auto">
          <a:xfrm>
            <a:off x="9598025" y="6240463"/>
            <a:ext cx="239395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6858000"/>
          </a:xfrm>
        </p:spPr>
        <p:txBody>
          <a:bodyPr rtlCol="0">
            <a:no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906184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ganze Folie, Titel schwa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6858000"/>
          </a:xfrm>
        </p:spPr>
        <p:txBody>
          <a:bodyPr rtlCol="0">
            <a:no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076861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122363"/>
            <a:ext cx="12192000" cy="57356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CH"/>
          </a:p>
        </p:txBody>
      </p:sp>
      <p:sp>
        <p:nvSpPr>
          <p:cNvPr id="8" name="Freeform: Shape 95"/>
          <p:cNvSpPr>
            <a:spLocks noChangeAspect="1"/>
          </p:cNvSpPr>
          <p:nvPr userDrawn="1"/>
        </p:nvSpPr>
        <p:spPr>
          <a:xfrm rot="16200000">
            <a:off x="149225" y="6600825"/>
            <a:ext cx="133350" cy="107950"/>
          </a:xfrm>
          <a:custGeom>
            <a:avLst/>
            <a:gdLst/>
            <a:ahLst/>
            <a:cxnLst/>
            <a:rect l="l" t="t" r="r" b="b"/>
            <a:pathLst>
              <a:path w="228584" h="179599">
                <a:moveTo>
                  <a:pt x="16313" y="61224"/>
                </a:moveTo>
                <a:lnTo>
                  <a:pt x="16313" y="159202"/>
                </a:lnTo>
                <a:cubicBezTo>
                  <a:pt x="16347" y="160321"/>
                  <a:pt x="16756" y="161274"/>
                  <a:pt x="17541" y="162058"/>
                </a:cubicBezTo>
                <a:cubicBezTo>
                  <a:pt x="18325" y="162842"/>
                  <a:pt x="19276" y="163252"/>
                  <a:pt x="20395" y="163286"/>
                </a:cubicBezTo>
                <a:lnTo>
                  <a:pt x="208188" y="163286"/>
                </a:lnTo>
                <a:cubicBezTo>
                  <a:pt x="209307" y="163252"/>
                  <a:pt x="210259" y="162842"/>
                  <a:pt x="211043" y="162058"/>
                </a:cubicBezTo>
                <a:cubicBezTo>
                  <a:pt x="211827" y="161274"/>
                  <a:pt x="212237" y="160321"/>
                  <a:pt x="212271" y="159202"/>
                </a:cubicBezTo>
                <a:lnTo>
                  <a:pt x="212271" y="61224"/>
                </a:lnTo>
                <a:cubicBezTo>
                  <a:pt x="209591" y="64286"/>
                  <a:pt x="206657" y="67093"/>
                  <a:pt x="203468" y="69644"/>
                </a:cubicBezTo>
                <a:cubicBezTo>
                  <a:pt x="194330" y="76657"/>
                  <a:pt x="185208" y="83748"/>
                  <a:pt x="176102" y="90920"/>
                </a:cubicBezTo>
                <a:cubicBezTo>
                  <a:pt x="166997" y="98092"/>
                  <a:pt x="158002" y="105375"/>
                  <a:pt x="149120" y="112769"/>
                </a:cubicBezTo>
                <a:cubicBezTo>
                  <a:pt x="145925" y="115518"/>
                  <a:pt x="142491" y="118250"/>
                  <a:pt x="138819" y="120965"/>
                </a:cubicBezTo>
                <a:cubicBezTo>
                  <a:pt x="135147" y="123680"/>
                  <a:pt x="131269" y="125949"/>
                  <a:pt x="127186" y="127771"/>
                </a:cubicBezTo>
                <a:cubicBezTo>
                  <a:pt x="123103" y="129594"/>
                  <a:pt x="118847" y="130542"/>
                  <a:pt x="114419" y="130613"/>
                </a:cubicBezTo>
                <a:lnTo>
                  <a:pt x="114292" y="130613"/>
                </a:lnTo>
                <a:lnTo>
                  <a:pt x="114164" y="130613"/>
                </a:lnTo>
                <a:cubicBezTo>
                  <a:pt x="109736" y="130542"/>
                  <a:pt x="105480" y="129594"/>
                  <a:pt x="101397" y="127771"/>
                </a:cubicBezTo>
                <a:cubicBezTo>
                  <a:pt x="97314" y="125949"/>
                  <a:pt x="93436" y="123680"/>
                  <a:pt x="89764" y="120965"/>
                </a:cubicBezTo>
                <a:cubicBezTo>
                  <a:pt x="86092" y="118250"/>
                  <a:pt x="82658" y="115518"/>
                  <a:pt x="79463" y="112769"/>
                </a:cubicBezTo>
                <a:cubicBezTo>
                  <a:pt x="70581" y="105375"/>
                  <a:pt x="61586" y="98092"/>
                  <a:pt x="52481" y="90920"/>
                </a:cubicBezTo>
                <a:cubicBezTo>
                  <a:pt x="43375" y="83748"/>
                  <a:pt x="34253" y="76657"/>
                  <a:pt x="25115" y="69644"/>
                </a:cubicBezTo>
                <a:cubicBezTo>
                  <a:pt x="21926" y="67093"/>
                  <a:pt x="18992" y="64286"/>
                  <a:pt x="16313" y="61224"/>
                </a:cubicBezTo>
                <a:close/>
                <a:moveTo>
                  <a:pt x="20395" y="16313"/>
                </a:moveTo>
                <a:cubicBezTo>
                  <a:pt x="19276" y="16348"/>
                  <a:pt x="18325" y="16757"/>
                  <a:pt x="17541" y="17541"/>
                </a:cubicBezTo>
                <a:cubicBezTo>
                  <a:pt x="16756" y="18325"/>
                  <a:pt x="16347" y="19276"/>
                  <a:pt x="16313" y="20395"/>
                </a:cubicBezTo>
                <a:cubicBezTo>
                  <a:pt x="16376" y="27702"/>
                  <a:pt x="18067" y="34428"/>
                  <a:pt x="21384" y="40570"/>
                </a:cubicBezTo>
                <a:cubicBezTo>
                  <a:pt x="24701" y="46713"/>
                  <a:pt x="29262" y="52066"/>
                  <a:pt x="35066" y="56631"/>
                </a:cubicBezTo>
                <a:cubicBezTo>
                  <a:pt x="43617" y="63332"/>
                  <a:pt x="52159" y="70056"/>
                  <a:pt x="60693" y="76805"/>
                </a:cubicBezTo>
                <a:cubicBezTo>
                  <a:pt x="69228" y="83554"/>
                  <a:pt x="77738" y="90311"/>
                  <a:pt x="86225" y="97076"/>
                </a:cubicBezTo>
                <a:cubicBezTo>
                  <a:pt x="88533" y="99016"/>
                  <a:pt x="91288" y="101317"/>
                  <a:pt x="94489" y="103980"/>
                </a:cubicBezTo>
                <a:cubicBezTo>
                  <a:pt x="97690" y="106643"/>
                  <a:pt x="101012" y="109001"/>
                  <a:pt x="104454" y="111054"/>
                </a:cubicBezTo>
                <a:cubicBezTo>
                  <a:pt x="107896" y="113107"/>
                  <a:pt x="111133" y="114189"/>
                  <a:pt x="114164" y="114301"/>
                </a:cubicBezTo>
                <a:lnTo>
                  <a:pt x="114292" y="114301"/>
                </a:lnTo>
                <a:lnTo>
                  <a:pt x="114419" y="114301"/>
                </a:lnTo>
                <a:cubicBezTo>
                  <a:pt x="117450" y="114189"/>
                  <a:pt x="120687" y="113107"/>
                  <a:pt x="124129" y="111054"/>
                </a:cubicBezTo>
                <a:cubicBezTo>
                  <a:pt x="127571" y="109001"/>
                  <a:pt x="130893" y="106643"/>
                  <a:pt x="134094" y="103980"/>
                </a:cubicBezTo>
                <a:cubicBezTo>
                  <a:pt x="137295" y="101317"/>
                  <a:pt x="140050" y="99016"/>
                  <a:pt x="142358" y="97076"/>
                </a:cubicBezTo>
                <a:cubicBezTo>
                  <a:pt x="150845" y="90311"/>
                  <a:pt x="159355" y="83554"/>
                  <a:pt x="167890" y="76805"/>
                </a:cubicBezTo>
                <a:cubicBezTo>
                  <a:pt x="176424" y="70056"/>
                  <a:pt x="184966" y="63332"/>
                  <a:pt x="193517" y="56631"/>
                </a:cubicBezTo>
                <a:cubicBezTo>
                  <a:pt x="196359" y="54394"/>
                  <a:pt x="199208" y="51510"/>
                  <a:pt x="202065" y="47978"/>
                </a:cubicBezTo>
                <a:cubicBezTo>
                  <a:pt x="204921" y="44447"/>
                  <a:pt x="207317" y="40674"/>
                  <a:pt x="209252" y="36661"/>
                </a:cubicBezTo>
                <a:cubicBezTo>
                  <a:pt x="211187" y="32647"/>
                  <a:pt x="212193" y="28799"/>
                  <a:pt x="212271" y="25116"/>
                </a:cubicBezTo>
                <a:cubicBezTo>
                  <a:pt x="212404" y="23354"/>
                  <a:pt x="212330" y="21488"/>
                  <a:pt x="212048" y="19518"/>
                </a:cubicBezTo>
                <a:cubicBezTo>
                  <a:pt x="211766" y="17549"/>
                  <a:pt x="210479" y="16480"/>
                  <a:pt x="208188" y="16313"/>
                </a:cubicBezTo>
                <a:close/>
                <a:moveTo>
                  <a:pt x="20395" y="0"/>
                </a:moveTo>
                <a:lnTo>
                  <a:pt x="208188" y="0"/>
                </a:lnTo>
                <a:cubicBezTo>
                  <a:pt x="213947" y="149"/>
                  <a:pt x="218748" y="2146"/>
                  <a:pt x="222594" y="5991"/>
                </a:cubicBezTo>
                <a:cubicBezTo>
                  <a:pt x="226439" y="9836"/>
                  <a:pt x="228435" y="14637"/>
                  <a:pt x="228584" y="20395"/>
                </a:cubicBezTo>
                <a:lnTo>
                  <a:pt x="228584" y="159202"/>
                </a:lnTo>
                <a:cubicBezTo>
                  <a:pt x="228435" y="164961"/>
                  <a:pt x="226439" y="169763"/>
                  <a:pt x="222594" y="173608"/>
                </a:cubicBezTo>
                <a:cubicBezTo>
                  <a:pt x="218748" y="177453"/>
                  <a:pt x="213947" y="179450"/>
                  <a:pt x="208188" y="179599"/>
                </a:cubicBezTo>
                <a:lnTo>
                  <a:pt x="20395" y="179599"/>
                </a:lnTo>
                <a:cubicBezTo>
                  <a:pt x="14637" y="179450"/>
                  <a:pt x="9835" y="177453"/>
                  <a:pt x="5990" y="173608"/>
                </a:cubicBezTo>
                <a:cubicBezTo>
                  <a:pt x="2145" y="169763"/>
                  <a:pt x="149" y="164961"/>
                  <a:pt x="0" y="159202"/>
                </a:cubicBezTo>
                <a:lnTo>
                  <a:pt x="0" y="20395"/>
                </a:lnTo>
                <a:cubicBezTo>
                  <a:pt x="149" y="14637"/>
                  <a:pt x="2145" y="9836"/>
                  <a:pt x="5990" y="5991"/>
                </a:cubicBezTo>
                <a:cubicBezTo>
                  <a:pt x="9835" y="2146"/>
                  <a:pt x="14637" y="149"/>
                  <a:pt x="2039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CH"/>
          </a:p>
        </p:txBody>
      </p:sp>
      <p:sp>
        <p:nvSpPr>
          <p:cNvPr id="10" name="Freeform: Shape 31"/>
          <p:cNvSpPr>
            <a:spLocks noChangeAspect="1"/>
          </p:cNvSpPr>
          <p:nvPr userDrawn="1"/>
        </p:nvSpPr>
        <p:spPr>
          <a:xfrm rot="16200000" flipH="1" flipV="1">
            <a:off x="320676" y="6583362"/>
            <a:ext cx="144462" cy="144463"/>
          </a:xfrm>
          <a:custGeom>
            <a:avLst/>
            <a:gdLst/>
            <a:ahLst/>
            <a:cxnLst/>
            <a:rect l="l" t="t" r="r" b="b"/>
            <a:pathLst>
              <a:path w="228600" h="228599">
                <a:moveTo>
                  <a:pt x="46435" y="56703"/>
                </a:moveTo>
                <a:cubicBezTo>
                  <a:pt x="53876" y="38546"/>
                  <a:pt x="63848" y="24407"/>
                  <a:pt x="76349" y="14287"/>
                </a:cubicBezTo>
                <a:cubicBezTo>
                  <a:pt x="58192" y="21133"/>
                  <a:pt x="43012" y="32147"/>
                  <a:pt x="30808" y="47327"/>
                </a:cubicBezTo>
                <a:cubicBezTo>
                  <a:pt x="35868" y="50899"/>
                  <a:pt x="41077" y="54024"/>
                  <a:pt x="46435" y="56703"/>
                </a:cubicBezTo>
                <a:close/>
                <a:moveTo>
                  <a:pt x="182166" y="56703"/>
                </a:moveTo>
                <a:cubicBezTo>
                  <a:pt x="187226" y="54024"/>
                  <a:pt x="192435" y="50899"/>
                  <a:pt x="197793" y="47327"/>
                </a:cubicBezTo>
                <a:cubicBezTo>
                  <a:pt x="185589" y="32147"/>
                  <a:pt x="170408" y="21133"/>
                  <a:pt x="152251" y="14287"/>
                </a:cubicBezTo>
                <a:cubicBezTo>
                  <a:pt x="164753" y="24407"/>
                  <a:pt x="174724" y="38546"/>
                  <a:pt x="182166" y="56703"/>
                </a:cubicBezTo>
                <a:close/>
                <a:moveTo>
                  <a:pt x="81707" y="68312"/>
                </a:moveTo>
                <a:cubicBezTo>
                  <a:pt x="85279" y="40630"/>
                  <a:pt x="91232" y="20984"/>
                  <a:pt x="99566" y="9376"/>
                </a:cubicBezTo>
                <a:cubicBezTo>
                  <a:pt x="89744" y="12650"/>
                  <a:pt x="80814" y="18678"/>
                  <a:pt x="72777" y="27458"/>
                </a:cubicBezTo>
                <a:cubicBezTo>
                  <a:pt x="64740" y="36239"/>
                  <a:pt x="58192" y="46880"/>
                  <a:pt x="53132" y="59382"/>
                </a:cubicBezTo>
                <a:cubicBezTo>
                  <a:pt x="62062" y="63251"/>
                  <a:pt x="71587" y="66228"/>
                  <a:pt x="81707" y="68312"/>
                </a:cubicBezTo>
                <a:close/>
                <a:moveTo>
                  <a:pt x="146894" y="68312"/>
                </a:moveTo>
                <a:cubicBezTo>
                  <a:pt x="157014" y="66228"/>
                  <a:pt x="166539" y="63251"/>
                  <a:pt x="175469" y="59382"/>
                </a:cubicBezTo>
                <a:cubicBezTo>
                  <a:pt x="170408" y="46880"/>
                  <a:pt x="163860" y="36239"/>
                  <a:pt x="155823" y="27458"/>
                </a:cubicBezTo>
                <a:cubicBezTo>
                  <a:pt x="147787" y="18678"/>
                  <a:pt x="138857" y="12650"/>
                  <a:pt x="129034" y="9376"/>
                </a:cubicBezTo>
                <a:cubicBezTo>
                  <a:pt x="137369" y="20984"/>
                  <a:pt x="143322" y="40630"/>
                  <a:pt x="146894" y="68312"/>
                </a:cubicBezTo>
                <a:close/>
                <a:moveTo>
                  <a:pt x="114300" y="71437"/>
                </a:moveTo>
                <a:cubicBezTo>
                  <a:pt x="122635" y="71437"/>
                  <a:pt x="131267" y="70693"/>
                  <a:pt x="140196" y="69205"/>
                </a:cubicBezTo>
                <a:cubicBezTo>
                  <a:pt x="137815" y="50750"/>
                  <a:pt x="134169" y="35793"/>
                  <a:pt x="129257" y="24333"/>
                </a:cubicBezTo>
                <a:cubicBezTo>
                  <a:pt x="124346" y="12873"/>
                  <a:pt x="119360" y="7143"/>
                  <a:pt x="114300" y="7143"/>
                </a:cubicBezTo>
                <a:cubicBezTo>
                  <a:pt x="109240" y="7143"/>
                  <a:pt x="104254" y="12873"/>
                  <a:pt x="99343" y="24333"/>
                </a:cubicBezTo>
                <a:cubicBezTo>
                  <a:pt x="94432" y="35793"/>
                  <a:pt x="90785" y="50750"/>
                  <a:pt x="88404" y="69205"/>
                </a:cubicBezTo>
                <a:cubicBezTo>
                  <a:pt x="97334" y="70693"/>
                  <a:pt x="105966" y="71437"/>
                  <a:pt x="114300" y="71437"/>
                </a:cubicBezTo>
                <a:close/>
                <a:moveTo>
                  <a:pt x="36165" y="107156"/>
                </a:moveTo>
                <a:cubicBezTo>
                  <a:pt x="36761" y="91678"/>
                  <a:pt x="39440" y="77092"/>
                  <a:pt x="44202" y="63400"/>
                </a:cubicBezTo>
                <a:cubicBezTo>
                  <a:pt x="37951" y="60424"/>
                  <a:pt x="31998" y="57001"/>
                  <a:pt x="26343" y="53131"/>
                </a:cubicBezTo>
                <a:cubicBezTo>
                  <a:pt x="15032" y="69205"/>
                  <a:pt x="8781" y="87213"/>
                  <a:pt x="7590" y="107156"/>
                </a:cubicBezTo>
                <a:close/>
                <a:moveTo>
                  <a:pt x="78581" y="107156"/>
                </a:moveTo>
                <a:cubicBezTo>
                  <a:pt x="78879" y="96143"/>
                  <a:pt x="79623" y="85427"/>
                  <a:pt x="80814" y="75009"/>
                </a:cubicBezTo>
                <a:cubicBezTo>
                  <a:pt x="70098" y="72925"/>
                  <a:pt x="59978" y="69949"/>
                  <a:pt x="50453" y="66079"/>
                </a:cubicBezTo>
                <a:cubicBezTo>
                  <a:pt x="46286" y="78878"/>
                  <a:pt x="43905" y="92571"/>
                  <a:pt x="43309" y="107156"/>
                </a:cubicBezTo>
                <a:close/>
                <a:moveTo>
                  <a:pt x="142875" y="107156"/>
                </a:moveTo>
                <a:cubicBezTo>
                  <a:pt x="142578" y="96440"/>
                  <a:pt x="141982" y="86171"/>
                  <a:pt x="141089" y="76348"/>
                </a:cubicBezTo>
                <a:cubicBezTo>
                  <a:pt x="131862" y="77837"/>
                  <a:pt x="122932" y="78581"/>
                  <a:pt x="114300" y="78581"/>
                </a:cubicBezTo>
                <a:cubicBezTo>
                  <a:pt x="105668" y="78581"/>
                  <a:pt x="96739" y="77837"/>
                  <a:pt x="87511" y="76348"/>
                </a:cubicBezTo>
                <a:cubicBezTo>
                  <a:pt x="86618" y="86171"/>
                  <a:pt x="86023" y="96440"/>
                  <a:pt x="85725" y="107156"/>
                </a:cubicBezTo>
                <a:close/>
                <a:moveTo>
                  <a:pt x="185291" y="107156"/>
                </a:moveTo>
                <a:cubicBezTo>
                  <a:pt x="184696" y="92571"/>
                  <a:pt x="182315" y="78878"/>
                  <a:pt x="178148" y="66079"/>
                </a:cubicBezTo>
                <a:cubicBezTo>
                  <a:pt x="168623" y="69949"/>
                  <a:pt x="158502" y="72925"/>
                  <a:pt x="147787" y="75009"/>
                </a:cubicBezTo>
                <a:cubicBezTo>
                  <a:pt x="148977" y="85427"/>
                  <a:pt x="149721" y="96143"/>
                  <a:pt x="150019" y="107156"/>
                </a:cubicBezTo>
                <a:close/>
                <a:moveTo>
                  <a:pt x="221010" y="107156"/>
                </a:moveTo>
                <a:cubicBezTo>
                  <a:pt x="219819" y="87213"/>
                  <a:pt x="213569" y="69205"/>
                  <a:pt x="202258" y="53131"/>
                </a:cubicBezTo>
                <a:cubicBezTo>
                  <a:pt x="196602" y="57001"/>
                  <a:pt x="190649" y="60424"/>
                  <a:pt x="184398" y="63400"/>
                </a:cubicBezTo>
                <a:cubicBezTo>
                  <a:pt x="189161" y="77092"/>
                  <a:pt x="191840" y="91678"/>
                  <a:pt x="192435" y="107156"/>
                </a:cubicBezTo>
                <a:close/>
                <a:moveTo>
                  <a:pt x="141089" y="152251"/>
                </a:moveTo>
                <a:cubicBezTo>
                  <a:pt x="142280" y="139749"/>
                  <a:pt x="142875" y="127099"/>
                  <a:pt x="142875" y="114299"/>
                </a:cubicBezTo>
                <a:lnTo>
                  <a:pt x="85725" y="114299"/>
                </a:lnTo>
                <a:cubicBezTo>
                  <a:pt x="85725" y="127099"/>
                  <a:pt x="86321" y="139749"/>
                  <a:pt x="87511" y="152251"/>
                </a:cubicBezTo>
                <a:cubicBezTo>
                  <a:pt x="96739" y="150762"/>
                  <a:pt x="105668" y="150018"/>
                  <a:pt x="114300" y="150018"/>
                </a:cubicBezTo>
                <a:cubicBezTo>
                  <a:pt x="122932" y="150018"/>
                  <a:pt x="131862" y="150762"/>
                  <a:pt x="141089" y="152251"/>
                </a:cubicBezTo>
                <a:close/>
                <a:moveTo>
                  <a:pt x="50453" y="162520"/>
                </a:moveTo>
                <a:cubicBezTo>
                  <a:pt x="59978" y="158650"/>
                  <a:pt x="70098" y="155674"/>
                  <a:pt x="80814" y="153590"/>
                </a:cubicBezTo>
                <a:cubicBezTo>
                  <a:pt x="79326" y="140493"/>
                  <a:pt x="78581" y="127396"/>
                  <a:pt x="78581" y="114299"/>
                </a:cubicBezTo>
                <a:lnTo>
                  <a:pt x="42863" y="114299"/>
                </a:lnTo>
                <a:cubicBezTo>
                  <a:pt x="42863" y="131266"/>
                  <a:pt x="45393" y="147339"/>
                  <a:pt x="50453" y="162520"/>
                </a:cubicBezTo>
                <a:close/>
                <a:moveTo>
                  <a:pt x="178148" y="162520"/>
                </a:moveTo>
                <a:cubicBezTo>
                  <a:pt x="183208" y="147339"/>
                  <a:pt x="185738" y="131266"/>
                  <a:pt x="185738" y="114299"/>
                </a:cubicBezTo>
                <a:lnTo>
                  <a:pt x="150019" y="114299"/>
                </a:lnTo>
                <a:cubicBezTo>
                  <a:pt x="150019" y="127396"/>
                  <a:pt x="149275" y="140493"/>
                  <a:pt x="147787" y="153590"/>
                </a:cubicBezTo>
                <a:cubicBezTo>
                  <a:pt x="158502" y="155674"/>
                  <a:pt x="168623" y="158650"/>
                  <a:pt x="178148" y="162520"/>
                </a:cubicBezTo>
                <a:close/>
                <a:moveTo>
                  <a:pt x="26343" y="175468"/>
                </a:moveTo>
                <a:cubicBezTo>
                  <a:pt x="31998" y="171598"/>
                  <a:pt x="37951" y="168175"/>
                  <a:pt x="44202" y="165199"/>
                </a:cubicBezTo>
                <a:cubicBezTo>
                  <a:pt x="38547" y="149125"/>
                  <a:pt x="35719" y="132159"/>
                  <a:pt x="35719" y="114299"/>
                </a:cubicBezTo>
                <a:lnTo>
                  <a:pt x="7144" y="114299"/>
                </a:lnTo>
                <a:cubicBezTo>
                  <a:pt x="7144" y="136624"/>
                  <a:pt x="13544" y="157013"/>
                  <a:pt x="26343" y="175468"/>
                </a:cubicBezTo>
                <a:close/>
                <a:moveTo>
                  <a:pt x="202258" y="175468"/>
                </a:moveTo>
                <a:cubicBezTo>
                  <a:pt x="215057" y="157013"/>
                  <a:pt x="221456" y="136624"/>
                  <a:pt x="221456" y="114299"/>
                </a:cubicBezTo>
                <a:lnTo>
                  <a:pt x="192881" y="114299"/>
                </a:lnTo>
                <a:cubicBezTo>
                  <a:pt x="192881" y="132159"/>
                  <a:pt x="190054" y="149125"/>
                  <a:pt x="184398" y="165199"/>
                </a:cubicBezTo>
                <a:cubicBezTo>
                  <a:pt x="190649" y="168175"/>
                  <a:pt x="196602" y="171598"/>
                  <a:pt x="202258" y="175468"/>
                </a:cubicBezTo>
                <a:close/>
                <a:moveTo>
                  <a:pt x="76349" y="214312"/>
                </a:moveTo>
                <a:cubicBezTo>
                  <a:pt x="63848" y="204192"/>
                  <a:pt x="53876" y="190053"/>
                  <a:pt x="46435" y="171896"/>
                </a:cubicBezTo>
                <a:cubicBezTo>
                  <a:pt x="41077" y="174575"/>
                  <a:pt x="35868" y="177700"/>
                  <a:pt x="30808" y="181272"/>
                </a:cubicBezTo>
                <a:cubicBezTo>
                  <a:pt x="43012" y="196453"/>
                  <a:pt x="58192" y="207466"/>
                  <a:pt x="76349" y="214312"/>
                </a:cubicBezTo>
                <a:close/>
                <a:moveTo>
                  <a:pt x="152251" y="214312"/>
                </a:moveTo>
                <a:cubicBezTo>
                  <a:pt x="170408" y="207466"/>
                  <a:pt x="185589" y="196453"/>
                  <a:pt x="197793" y="181272"/>
                </a:cubicBezTo>
                <a:cubicBezTo>
                  <a:pt x="192435" y="177700"/>
                  <a:pt x="187226" y="174575"/>
                  <a:pt x="182166" y="171896"/>
                </a:cubicBezTo>
                <a:cubicBezTo>
                  <a:pt x="174724" y="190053"/>
                  <a:pt x="164753" y="204192"/>
                  <a:pt x="152251" y="214312"/>
                </a:cubicBezTo>
                <a:close/>
                <a:moveTo>
                  <a:pt x="99566" y="219223"/>
                </a:moveTo>
                <a:cubicBezTo>
                  <a:pt x="91232" y="207615"/>
                  <a:pt x="85279" y="187969"/>
                  <a:pt x="81707" y="160287"/>
                </a:cubicBezTo>
                <a:cubicBezTo>
                  <a:pt x="71587" y="162371"/>
                  <a:pt x="62062" y="165347"/>
                  <a:pt x="53132" y="169217"/>
                </a:cubicBezTo>
                <a:cubicBezTo>
                  <a:pt x="58192" y="181719"/>
                  <a:pt x="64740" y="192360"/>
                  <a:pt x="72777" y="201141"/>
                </a:cubicBezTo>
                <a:cubicBezTo>
                  <a:pt x="80814" y="209922"/>
                  <a:pt x="89744" y="215949"/>
                  <a:pt x="99566" y="219223"/>
                </a:cubicBezTo>
                <a:close/>
                <a:moveTo>
                  <a:pt x="129034" y="219223"/>
                </a:moveTo>
                <a:cubicBezTo>
                  <a:pt x="138857" y="215949"/>
                  <a:pt x="147787" y="209922"/>
                  <a:pt x="155823" y="201141"/>
                </a:cubicBezTo>
                <a:cubicBezTo>
                  <a:pt x="163860" y="192360"/>
                  <a:pt x="170408" y="181719"/>
                  <a:pt x="175469" y="169217"/>
                </a:cubicBezTo>
                <a:cubicBezTo>
                  <a:pt x="166539" y="165347"/>
                  <a:pt x="157014" y="162371"/>
                  <a:pt x="146894" y="160287"/>
                </a:cubicBezTo>
                <a:cubicBezTo>
                  <a:pt x="143322" y="187969"/>
                  <a:pt x="137369" y="207615"/>
                  <a:pt x="129034" y="219223"/>
                </a:cubicBezTo>
                <a:close/>
                <a:moveTo>
                  <a:pt x="114300" y="221456"/>
                </a:moveTo>
                <a:cubicBezTo>
                  <a:pt x="119360" y="221456"/>
                  <a:pt x="124346" y="215726"/>
                  <a:pt x="129257" y="204266"/>
                </a:cubicBezTo>
                <a:cubicBezTo>
                  <a:pt x="134169" y="192806"/>
                  <a:pt x="137815" y="177849"/>
                  <a:pt x="140196" y="159394"/>
                </a:cubicBezTo>
                <a:cubicBezTo>
                  <a:pt x="131267" y="157906"/>
                  <a:pt x="122635" y="157162"/>
                  <a:pt x="114300" y="157162"/>
                </a:cubicBezTo>
                <a:cubicBezTo>
                  <a:pt x="105966" y="157162"/>
                  <a:pt x="97334" y="157906"/>
                  <a:pt x="88404" y="159394"/>
                </a:cubicBezTo>
                <a:cubicBezTo>
                  <a:pt x="90785" y="177849"/>
                  <a:pt x="94432" y="192806"/>
                  <a:pt x="99343" y="204266"/>
                </a:cubicBezTo>
                <a:cubicBezTo>
                  <a:pt x="104254" y="215726"/>
                  <a:pt x="109240" y="221456"/>
                  <a:pt x="114300" y="221456"/>
                </a:cubicBezTo>
                <a:close/>
                <a:moveTo>
                  <a:pt x="114300" y="228599"/>
                </a:moveTo>
                <a:cubicBezTo>
                  <a:pt x="82749" y="228599"/>
                  <a:pt x="55811" y="217437"/>
                  <a:pt x="33487" y="195113"/>
                </a:cubicBezTo>
                <a:cubicBezTo>
                  <a:pt x="11162" y="172789"/>
                  <a:pt x="0" y="145851"/>
                  <a:pt x="0" y="114299"/>
                </a:cubicBezTo>
                <a:cubicBezTo>
                  <a:pt x="0" y="114002"/>
                  <a:pt x="0" y="113555"/>
                  <a:pt x="0" y="112960"/>
                </a:cubicBezTo>
                <a:cubicBezTo>
                  <a:pt x="0" y="112365"/>
                  <a:pt x="0" y="111918"/>
                  <a:pt x="0" y="111621"/>
                </a:cubicBezTo>
                <a:cubicBezTo>
                  <a:pt x="0" y="111025"/>
                  <a:pt x="0" y="110728"/>
                  <a:pt x="0" y="110728"/>
                </a:cubicBezTo>
                <a:cubicBezTo>
                  <a:pt x="0" y="110430"/>
                  <a:pt x="149" y="109983"/>
                  <a:pt x="447" y="109388"/>
                </a:cubicBezTo>
                <a:cubicBezTo>
                  <a:pt x="1637" y="79027"/>
                  <a:pt x="13246" y="53205"/>
                  <a:pt x="35272" y="31923"/>
                </a:cubicBezTo>
                <a:cubicBezTo>
                  <a:pt x="57299" y="10641"/>
                  <a:pt x="83642" y="0"/>
                  <a:pt x="114300" y="0"/>
                </a:cubicBezTo>
                <a:cubicBezTo>
                  <a:pt x="144959" y="0"/>
                  <a:pt x="171301" y="10641"/>
                  <a:pt x="193328" y="31923"/>
                </a:cubicBezTo>
                <a:cubicBezTo>
                  <a:pt x="215355" y="53205"/>
                  <a:pt x="226963" y="79027"/>
                  <a:pt x="228154" y="109388"/>
                </a:cubicBezTo>
                <a:cubicBezTo>
                  <a:pt x="228451" y="109983"/>
                  <a:pt x="228600" y="110430"/>
                  <a:pt x="228600" y="110728"/>
                </a:cubicBezTo>
                <a:cubicBezTo>
                  <a:pt x="228600" y="110728"/>
                  <a:pt x="228600" y="111025"/>
                  <a:pt x="228600" y="111621"/>
                </a:cubicBezTo>
                <a:cubicBezTo>
                  <a:pt x="228600" y="111918"/>
                  <a:pt x="228600" y="112365"/>
                  <a:pt x="228600" y="112960"/>
                </a:cubicBezTo>
                <a:cubicBezTo>
                  <a:pt x="228600" y="113555"/>
                  <a:pt x="228600" y="114002"/>
                  <a:pt x="228600" y="114299"/>
                </a:cubicBezTo>
                <a:cubicBezTo>
                  <a:pt x="228600" y="145851"/>
                  <a:pt x="217438" y="172789"/>
                  <a:pt x="195114" y="195113"/>
                </a:cubicBezTo>
                <a:cubicBezTo>
                  <a:pt x="172790" y="217437"/>
                  <a:pt x="145852" y="228599"/>
                  <a:pt x="114300" y="2285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CH"/>
          </a:p>
        </p:txBody>
      </p:sp>
      <p:pic>
        <p:nvPicPr>
          <p:cNvPr id="11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90550"/>
            <a:ext cx="28797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1527746" y="4358640"/>
            <a:ext cx="9144000" cy="57600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1524000" y="4954416"/>
            <a:ext cx="9144000" cy="396000"/>
          </a:xfrm>
        </p:spPr>
        <p:txBody>
          <a:bodyPr>
            <a:normAutofit/>
          </a:bodyPr>
          <a:lstStyle>
            <a:lvl1pPr marL="0" indent="0">
              <a:buNone/>
              <a:defRPr sz="2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2"/>
          </p:nvPr>
        </p:nvSpPr>
        <p:spPr>
          <a:xfrm rot="16200000">
            <a:off x="-1420132" y="4800181"/>
            <a:ext cx="3240000" cy="180000"/>
          </a:xfrm>
        </p:spPr>
        <p:txBody>
          <a:bodyPr/>
          <a:lstStyle>
            <a:lvl1pPr marL="0" indent="0">
              <a:buNone/>
              <a:defRPr sz="7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4" name="Textplatzhalter 11"/>
          <p:cNvSpPr>
            <a:spLocks noGrp="1"/>
          </p:cNvSpPr>
          <p:nvPr>
            <p:ph type="body" sz="quarter" idx="13"/>
          </p:nvPr>
        </p:nvSpPr>
        <p:spPr>
          <a:xfrm rot="16200000">
            <a:off x="-1240132" y="4800181"/>
            <a:ext cx="3240000" cy="180000"/>
          </a:xfrm>
        </p:spPr>
        <p:txBody>
          <a:bodyPr/>
          <a:lstStyle>
            <a:lvl1pPr marL="0" indent="0">
              <a:buNone/>
              <a:defRPr sz="7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8223566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7" b="15376"/>
          <a:stretch>
            <a:fillRect/>
          </a:stretch>
        </p:blipFill>
        <p:spPr bwMode="auto">
          <a:xfrm>
            <a:off x="0" y="1131888"/>
            <a:ext cx="12193588" cy="572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reeform: Shape 95"/>
          <p:cNvSpPr>
            <a:spLocks noChangeAspect="1"/>
          </p:cNvSpPr>
          <p:nvPr userDrawn="1"/>
        </p:nvSpPr>
        <p:spPr>
          <a:xfrm rot="16200000">
            <a:off x="149225" y="6600825"/>
            <a:ext cx="133350" cy="107950"/>
          </a:xfrm>
          <a:custGeom>
            <a:avLst/>
            <a:gdLst/>
            <a:ahLst/>
            <a:cxnLst/>
            <a:rect l="l" t="t" r="r" b="b"/>
            <a:pathLst>
              <a:path w="228584" h="179599">
                <a:moveTo>
                  <a:pt x="16313" y="61224"/>
                </a:moveTo>
                <a:lnTo>
                  <a:pt x="16313" y="159202"/>
                </a:lnTo>
                <a:cubicBezTo>
                  <a:pt x="16347" y="160321"/>
                  <a:pt x="16756" y="161274"/>
                  <a:pt x="17541" y="162058"/>
                </a:cubicBezTo>
                <a:cubicBezTo>
                  <a:pt x="18325" y="162842"/>
                  <a:pt x="19276" y="163252"/>
                  <a:pt x="20395" y="163286"/>
                </a:cubicBezTo>
                <a:lnTo>
                  <a:pt x="208188" y="163286"/>
                </a:lnTo>
                <a:cubicBezTo>
                  <a:pt x="209307" y="163252"/>
                  <a:pt x="210259" y="162842"/>
                  <a:pt x="211043" y="162058"/>
                </a:cubicBezTo>
                <a:cubicBezTo>
                  <a:pt x="211827" y="161274"/>
                  <a:pt x="212237" y="160321"/>
                  <a:pt x="212271" y="159202"/>
                </a:cubicBezTo>
                <a:lnTo>
                  <a:pt x="212271" y="61224"/>
                </a:lnTo>
                <a:cubicBezTo>
                  <a:pt x="209591" y="64286"/>
                  <a:pt x="206657" y="67093"/>
                  <a:pt x="203468" y="69644"/>
                </a:cubicBezTo>
                <a:cubicBezTo>
                  <a:pt x="194330" y="76657"/>
                  <a:pt x="185208" y="83748"/>
                  <a:pt x="176102" y="90920"/>
                </a:cubicBezTo>
                <a:cubicBezTo>
                  <a:pt x="166997" y="98092"/>
                  <a:pt x="158002" y="105375"/>
                  <a:pt x="149120" y="112769"/>
                </a:cubicBezTo>
                <a:cubicBezTo>
                  <a:pt x="145925" y="115518"/>
                  <a:pt x="142491" y="118250"/>
                  <a:pt x="138819" y="120965"/>
                </a:cubicBezTo>
                <a:cubicBezTo>
                  <a:pt x="135147" y="123680"/>
                  <a:pt x="131269" y="125949"/>
                  <a:pt x="127186" y="127771"/>
                </a:cubicBezTo>
                <a:cubicBezTo>
                  <a:pt x="123103" y="129594"/>
                  <a:pt x="118847" y="130542"/>
                  <a:pt x="114419" y="130613"/>
                </a:cubicBezTo>
                <a:lnTo>
                  <a:pt x="114292" y="130613"/>
                </a:lnTo>
                <a:lnTo>
                  <a:pt x="114164" y="130613"/>
                </a:lnTo>
                <a:cubicBezTo>
                  <a:pt x="109736" y="130542"/>
                  <a:pt x="105480" y="129594"/>
                  <a:pt x="101397" y="127771"/>
                </a:cubicBezTo>
                <a:cubicBezTo>
                  <a:pt x="97314" y="125949"/>
                  <a:pt x="93436" y="123680"/>
                  <a:pt x="89764" y="120965"/>
                </a:cubicBezTo>
                <a:cubicBezTo>
                  <a:pt x="86092" y="118250"/>
                  <a:pt x="82658" y="115518"/>
                  <a:pt x="79463" y="112769"/>
                </a:cubicBezTo>
                <a:cubicBezTo>
                  <a:pt x="70581" y="105375"/>
                  <a:pt x="61586" y="98092"/>
                  <a:pt x="52481" y="90920"/>
                </a:cubicBezTo>
                <a:cubicBezTo>
                  <a:pt x="43375" y="83748"/>
                  <a:pt x="34253" y="76657"/>
                  <a:pt x="25115" y="69644"/>
                </a:cubicBezTo>
                <a:cubicBezTo>
                  <a:pt x="21926" y="67093"/>
                  <a:pt x="18992" y="64286"/>
                  <a:pt x="16313" y="61224"/>
                </a:cubicBezTo>
                <a:close/>
                <a:moveTo>
                  <a:pt x="20395" y="16313"/>
                </a:moveTo>
                <a:cubicBezTo>
                  <a:pt x="19276" y="16348"/>
                  <a:pt x="18325" y="16757"/>
                  <a:pt x="17541" y="17541"/>
                </a:cubicBezTo>
                <a:cubicBezTo>
                  <a:pt x="16756" y="18325"/>
                  <a:pt x="16347" y="19276"/>
                  <a:pt x="16313" y="20395"/>
                </a:cubicBezTo>
                <a:cubicBezTo>
                  <a:pt x="16376" y="27702"/>
                  <a:pt x="18067" y="34428"/>
                  <a:pt x="21384" y="40570"/>
                </a:cubicBezTo>
                <a:cubicBezTo>
                  <a:pt x="24701" y="46713"/>
                  <a:pt x="29262" y="52066"/>
                  <a:pt x="35066" y="56631"/>
                </a:cubicBezTo>
                <a:cubicBezTo>
                  <a:pt x="43617" y="63332"/>
                  <a:pt x="52159" y="70056"/>
                  <a:pt x="60693" y="76805"/>
                </a:cubicBezTo>
                <a:cubicBezTo>
                  <a:pt x="69228" y="83554"/>
                  <a:pt x="77738" y="90311"/>
                  <a:pt x="86225" y="97076"/>
                </a:cubicBezTo>
                <a:cubicBezTo>
                  <a:pt x="88533" y="99016"/>
                  <a:pt x="91288" y="101317"/>
                  <a:pt x="94489" y="103980"/>
                </a:cubicBezTo>
                <a:cubicBezTo>
                  <a:pt x="97690" y="106643"/>
                  <a:pt x="101012" y="109001"/>
                  <a:pt x="104454" y="111054"/>
                </a:cubicBezTo>
                <a:cubicBezTo>
                  <a:pt x="107896" y="113107"/>
                  <a:pt x="111133" y="114189"/>
                  <a:pt x="114164" y="114301"/>
                </a:cubicBezTo>
                <a:lnTo>
                  <a:pt x="114292" y="114301"/>
                </a:lnTo>
                <a:lnTo>
                  <a:pt x="114419" y="114301"/>
                </a:lnTo>
                <a:cubicBezTo>
                  <a:pt x="117450" y="114189"/>
                  <a:pt x="120687" y="113107"/>
                  <a:pt x="124129" y="111054"/>
                </a:cubicBezTo>
                <a:cubicBezTo>
                  <a:pt x="127571" y="109001"/>
                  <a:pt x="130893" y="106643"/>
                  <a:pt x="134094" y="103980"/>
                </a:cubicBezTo>
                <a:cubicBezTo>
                  <a:pt x="137295" y="101317"/>
                  <a:pt x="140050" y="99016"/>
                  <a:pt x="142358" y="97076"/>
                </a:cubicBezTo>
                <a:cubicBezTo>
                  <a:pt x="150845" y="90311"/>
                  <a:pt x="159355" y="83554"/>
                  <a:pt x="167890" y="76805"/>
                </a:cubicBezTo>
                <a:cubicBezTo>
                  <a:pt x="176424" y="70056"/>
                  <a:pt x="184966" y="63332"/>
                  <a:pt x="193517" y="56631"/>
                </a:cubicBezTo>
                <a:cubicBezTo>
                  <a:pt x="196359" y="54394"/>
                  <a:pt x="199208" y="51510"/>
                  <a:pt x="202065" y="47978"/>
                </a:cubicBezTo>
                <a:cubicBezTo>
                  <a:pt x="204921" y="44447"/>
                  <a:pt x="207317" y="40674"/>
                  <a:pt x="209252" y="36661"/>
                </a:cubicBezTo>
                <a:cubicBezTo>
                  <a:pt x="211187" y="32647"/>
                  <a:pt x="212193" y="28799"/>
                  <a:pt x="212271" y="25116"/>
                </a:cubicBezTo>
                <a:cubicBezTo>
                  <a:pt x="212404" y="23354"/>
                  <a:pt x="212330" y="21488"/>
                  <a:pt x="212048" y="19518"/>
                </a:cubicBezTo>
                <a:cubicBezTo>
                  <a:pt x="211766" y="17549"/>
                  <a:pt x="210479" y="16480"/>
                  <a:pt x="208188" y="16313"/>
                </a:cubicBezTo>
                <a:close/>
                <a:moveTo>
                  <a:pt x="20395" y="0"/>
                </a:moveTo>
                <a:lnTo>
                  <a:pt x="208188" y="0"/>
                </a:lnTo>
                <a:cubicBezTo>
                  <a:pt x="213947" y="149"/>
                  <a:pt x="218748" y="2146"/>
                  <a:pt x="222594" y="5991"/>
                </a:cubicBezTo>
                <a:cubicBezTo>
                  <a:pt x="226439" y="9836"/>
                  <a:pt x="228435" y="14637"/>
                  <a:pt x="228584" y="20395"/>
                </a:cubicBezTo>
                <a:lnTo>
                  <a:pt x="228584" y="159202"/>
                </a:lnTo>
                <a:cubicBezTo>
                  <a:pt x="228435" y="164961"/>
                  <a:pt x="226439" y="169763"/>
                  <a:pt x="222594" y="173608"/>
                </a:cubicBezTo>
                <a:cubicBezTo>
                  <a:pt x="218748" y="177453"/>
                  <a:pt x="213947" y="179450"/>
                  <a:pt x="208188" y="179599"/>
                </a:cubicBezTo>
                <a:lnTo>
                  <a:pt x="20395" y="179599"/>
                </a:lnTo>
                <a:cubicBezTo>
                  <a:pt x="14637" y="179450"/>
                  <a:pt x="9835" y="177453"/>
                  <a:pt x="5990" y="173608"/>
                </a:cubicBezTo>
                <a:cubicBezTo>
                  <a:pt x="2145" y="169763"/>
                  <a:pt x="149" y="164961"/>
                  <a:pt x="0" y="159202"/>
                </a:cubicBezTo>
                <a:lnTo>
                  <a:pt x="0" y="20395"/>
                </a:lnTo>
                <a:cubicBezTo>
                  <a:pt x="149" y="14637"/>
                  <a:pt x="2145" y="9836"/>
                  <a:pt x="5990" y="5991"/>
                </a:cubicBezTo>
                <a:cubicBezTo>
                  <a:pt x="9835" y="2146"/>
                  <a:pt x="14637" y="149"/>
                  <a:pt x="2039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CH"/>
          </a:p>
        </p:txBody>
      </p:sp>
      <p:sp>
        <p:nvSpPr>
          <p:cNvPr id="10" name="Freeform: Shape 31"/>
          <p:cNvSpPr>
            <a:spLocks noChangeAspect="1"/>
          </p:cNvSpPr>
          <p:nvPr userDrawn="1"/>
        </p:nvSpPr>
        <p:spPr>
          <a:xfrm rot="16200000" flipH="1" flipV="1">
            <a:off x="320676" y="6583362"/>
            <a:ext cx="144462" cy="144463"/>
          </a:xfrm>
          <a:custGeom>
            <a:avLst/>
            <a:gdLst/>
            <a:ahLst/>
            <a:cxnLst/>
            <a:rect l="l" t="t" r="r" b="b"/>
            <a:pathLst>
              <a:path w="228600" h="228599">
                <a:moveTo>
                  <a:pt x="46435" y="56703"/>
                </a:moveTo>
                <a:cubicBezTo>
                  <a:pt x="53876" y="38546"/>
                  <a:pt x="63848" y="24407"/>
                  <a:pt x="76349" y="14287"/>
                </a:cubicBezTo>
                <a:cubicBezTo>
                  <a:pt x="58192" y="21133"/>
                  <a:pt x="43012" y="32147"/>
                  <a:pt x="30808" y="47327"/>
                </a:cubicBezTo>
                <a:cubicBezTo>
                  <a:pt x="35868" y="50899"/>
                  <a:pt x="41077" y="54024"/>
                  <a:pt x="46435" y="56703"/>
                </a:cubicBezTo>
                <a:close/>
                <a:moveTo>
                  <a:pt x="182166" y="56703"/>
                </a:moveTo>
                <a:cubicBezTo>
                  <a:pt x="187226" y="54024"/>
                  <a:pt x="192435" y="50899"/>
                  <a:pt x="197793" y="47327"/>
                </a:cubicBezTo>
                <a:cubicBezTo>
                  <a:pt x="185589" y="32147"/>
                  <a:pt x="170408" y="21133"/>
                  <a:pt x="152251" y="14287"/>
                </a:cubicBezTo>
                <a:cubicBezTo>
                  <a:pt x="164753" y="24407"/>
                  <a:pt x="174724" y="38546"/>
                  <a:pt x="182166" y="56703"/>
                </a:cubicBezTo>
                <a:close/>
                <a:moveTo>
                  <a:pt x="81707" y="68312"/>
                </a:moveTo>
                <a:cubicBezTo>
                  <a:pt x="85279" y="40630"/>
                  <a:pt x="91232" y="20984"/>
                  <a:pt x="99566" y="9376"/>
                </a:cubicBezTo>
                <a:cubicBezTo>
                  <a:pt x="89744" y="12650"/>
                  <a:pt x="80814" y="18678"/>
                  <a:pt x="72777" y="27458"/>
                </a:cubicBezTo>
                <a:cubicBezTo>
                  <a:pt x="64740" y="36239"/>
                  <a:pt x="58192" y="46880"/>
                  <a:pt x="53132" y="59382"/>
                </a:cubicBezTo>
                <a:cubicBezTo>
                  <a:pt x="62062" y="63251"/>
                  <a:pt x="71587" y="66228"/>
                  <a:pt x="81707" y="68312"/>
                </a:cubicBezTo>
                <a:close/>
                <a:moveTo>
                  <a:pt x="146894" y="68312"/>
                </a:moveTo>
                <a:cubicBezTo>
                  <a:pt x="157014" y="66228"/>
                  <a:pt x="166539" y="63251"/>
                  <a:pt x="175469" y="59382"/>
                </a:cubicBezTo>
                <a:cubicBezTo>
                  <a:pt x="170408" y="46880"/>
                  <a:pt x="163860" y="36239"/>
                  <a:pt x="155823" y="27458"/>
                </a:cubicBezTo>
                <a:cubicBezTo>
                  <a:pt x="147787" y="18678"/>
                  <a:pt x="138857" y="12650"/>
                  <a:pt x="129034" y="9376"/>
                </a:cubicBezTo>
                <a:cubicBezTo>
                  <a:pt x="137369" y="20984"/>
                  <a:pt x="143322" y="40630"/>
                  <a:pt x="146894" y="68312"/>
                </a:cubicBezTo>
                <a:close/>
                <a:moveTo>
                  <a:pt x="114300" y="71437"/>
                </a:moveTo>
                <a:cubicBezTo>
                  <a:pt x="122635" y="71437"/>
                  <a:pt x="131267" y="70693"/>
                  <a:pt x="140196" y="69205"/>
                </a:cubicBezTo>
                <a:cubicBezTo>
                  <a:pt x="137815" y="50750"/>
                  <a:pt x="134169" y="35793"/>
                  <a:pt x="129257" y="24333"/>
                </a:cubicBezTo>
                <a:cubicBezTo>
                  <a:pt x="124346" y="12873"/>
                  <a:pt x="119360" y="7143"/>
                  <a:pt x="114300" y="7143"/>
                </a:cubicBezTo>
                <a:cubicBezTo>
                  <a:pt x="109240" y="7143"/>
                  <a:pt x="104254" y="12873"/>
                  <a:pt x="99343" y="24333"/>
                </a:cubicBezTo>
                <a:cubicBezTo>
                  <a:pt x="94432" y="35793"/>
                  <a:pt x="90785" y="50750"/>
                  <a:pt x="88404" y="69205"/>
                </a:cubicBezTo>
                <a:cubicBezTo>
                  <a:pt x="97334" y="70693"/>
                  <a:pt x="105966" y="71437"/>
                  <a:pt x="114300" y="71437"/>
                </a:cubicBezTo>
                <a:close/>
                <a:moveTo>
                  <a:pt x="36165" y="107156"/>
                </a:moveTo>
                <a:cubicBezTo>
                  <a:pt x="36761" y="91678"/>
                  <a:pt x="39440" y="77092"/>
                  <a:pt x="44202" y="63400"/>
                </a:cubicBezTo>
                <a:cubicBezTo>
                  <a:pt x="37951" y="60424"/>
                  <a:pt x="31998" y="57001"/>
                  <a:pt x="26343" y="53131"/>
                </a:cubicBezTo>
                <a:cubicBezTo>
                  <a:pt x="15032" y="69205"/>
                  <a:pt x="8781" y="87213"/>
                  <a:pt x="7590" y="107156"/>
                </a:cubicBezTo>
                <a:close/>
                <a:moveTo>
                  <a:pt x="78581" y="107156"/>
                </a:moveTo>
                <a:cubicBezTo>
                  <a:pt x="78879" y="96143"/>
                  <a:pt x="79623" y="85427"/>
                  <a:pt x="80814" y="75009"/>
                </a:cubicBezTo>
                <a:cubicBezTo>
                  <a:pt x="70098" y="72925"/>
                  <a:pt x="59978" y="69949"/>
                  <a:pt x="50453" y="66079"/>
                </a:cubicBezTo>
                <a:cubicBezTo>
                  <a:pt x="46286" y="78878"/>
                  <a:pt x="43905" y="92571"/>
                  <a:pt x="43309" y="107156"/>
                </a:cubicBezTo>
                <a:close/>
                <a:moveTo>
                  <a:pt x="142875" y="107156"/>
                </a:moveTo>
                <a:cubicBezTo>
                  <a:pt x="142578" y="96440"/>
                  <a:pt x="141982" y="86171"/>
                  <a:pt x="141089" y="76348"/>
                </a:cubicBezTo>
                <a:cubicBezTo>
                  <a:pt x="131862" y="77837"/>
                  <a:pt x="122932" y="78581"/>
                  <a:pt x="114300" y="78581"/>
                </a:cubicBezTo>
                <a:cubicBezTo>
                  <a:pt x="105668" y="78581"/>
                  <a:pt x="96739" y="77837"/>
                  <a:pt x="87511" y="76348"/>
                </a:cubicBezTo>
                <a:cubicBezTo>
                  <a:pt x="86618" y="86171"/>
                  <a:pt x="86023" y="96440"/>
                  <a:pt x="85725" y="107156"/>
                </a:cubicBezTo>
                <a:close/>
                <a:moveTo>
                  <a:pt x="185291" y="107156"/>
                </a:moveTo>
                <a:cubicBezTo>
                  <a:pt x="184696" y="92571"/>
                  <a:pt x="182315" y="78878"/>
                  <a:pt x="178148" y="66079"/>
                </a:cubicBezTo>
                <a:cubicBezTo>
                  <a:pt x="168623" y="69949"/>
                  <a:pt x="158502" y="72925"/>
                  <a:pt x="147787" y="75009"/>
                </a:cubicBezTo>
                <a:cubicBezTo>
                  <a:pt x="148977" y="85427"/>
                  <a:pt x="149721" y="96143"/>
                  <a:pt x="150019" y="107156"/>
                </a:cubicBezTo>
                <a:close/>
                <a:moveTo>
                  <a:pt x="221010" y="107156"/>
                </a:moveTo>
                <a:cubicBezTo>
                  <a:pt x="219819" y="87213"/>
                  <a:pt x="213569" y="69205"/>
                  <a:pt x="202258" y="53131"/>
                </a:cubicBezTo>
                <a:cubicBezTo>
                  <a:pt x="196602" y="57001"/>
                  <a:pt x="190649" y="60424"/>
                  <a:pt x="184398" y="63400"/>
                </a:cubicBezTo>
                <a:cubicBezTo>
                  <a:pt x="189161" y="77092"/>
                  <a:pt x="191840" y="91678"/>
                  <a:pt x="192435" y="107156"/>
                </a:cubicBezTo>
                <a:close/>
                <a:moveTo>
                  <a:pt x="141089" y="152251"/>
                </a:moveTo>
                <a:cubicBezTo>
                  <a:pt x="142280" y="139749"/>
                  <a:pt x="142875" y="127099"/>
                  <a:pt x="142875" y="114299"/>
                </a:cubicBezTo>
                <a:lnTo>
                  <a:pt x="85725" y="114299"/>
                </a:lnTo>
                <a:cubicBezTo>
                  <a:pt x="85725" y="127099"/>
                  <a:pt x="86321" y="139749"/>
                  <a:pt x="87511" y="152251"/>
                </a:cubicBezTo>
                <a:cubicBezTo>
                  <a:pt x="96739" y="150762"/>
                  <a:pt x="105668" y="150018"/>
                  <a:pt x="114300" y="150018"/>
                </a:cubicBezTo>
                <a:cubicBezTo>
                  <a:pt x="122932" y="150018"/>
                  <a:pt x="131862" y="150762"/>
                  <a:pt x="141089" y="152251"/>
                </a:cubicBezTo>
                <a:close/>
                <a:moveTo>
                  <a:pt x="50453" y="162520"/>
                </a:moveTo>
                <a:cubicBezTo>
                  <a:pt x="59978" y="158650"/>
                  <a:pt x="70098" y="155674"/>
                  <a:pt x="80814" y="153590"/>
                </a:cubicBezTo>
                <a:cubicBezTo>
                  <a:pt x="79326" y="140493"/>
                  <a:pt x="78581" y="127396"/>
                  <a:pt x="78581" y="114299"/>
                </a:cubicBezTo>
                <a:lnTo>
                  <a:pt x="42863" y="114299"/>
                </a:lnTo>
                <a:cubicBezTo>
                  <a:pt x="42863" y="131266"/>
                  <a:pt x="45393" y="147339"/>
                  <a:pt x="50453" y="162520"/>
                </a:cubicBezTo>
                <a:close/>
                <a:moveTo>
                  <a:pt x="178148" y="162520"/>
                </a:moveTo>
                <a:cubicBezTo>
                  <a:pt x="183208" y="147339"/>
                  <a:pt x="185738" y="131266"/>
                  <a:pt x="185738" y="114299"/>
                </a:cubicBezTo>
                <a:lnTo>
                  <a:pt x="150019" y="114299"/>
                </a:lnTo>
                <a:cubicBezTo>
                  <a:pt x="150019" y="127396"/>
                  <a:pt x="149275" y="140493"/>
                  <a:pt x="147787" y="153590"/>
                </a:cubicBezTo>
                <a:cubicBezTo>
                  <a:pt x="158502" y="155674"/>
                  <a:pt x="168623" y="158650"/>
                  <a:pt x="178148" y="162520"/>
                </a:cubicBezTo>
                <a:close/>
                <a:moveTo>
                  <a:pt x="26343" y="175468"/>
                </a:moveTo>
                <a:cubicBezTo>
                  <a:pt x="31998" y="171598"/>
                  <a:pt x="37951" y="168175"/>
                  <a:pt x="44202" y="165199"/>
                </a:cubicBezTo>
                <a:cubicBezTo>
                  <a:pt x="38547" y="149125"/>
                  <a:pt x="35719" y="132159"/>
                  <a:pt x="35719" y="114299"/>
                </a:cubicBezTo>
                <a:lnTo>
                  <a:pt x="7144" y="114299"/>
                </a:lnTo>
                <a:cubicBezTo>
                  <a:pt x="7144" y="136624"/>
                  <a:pt x="13544" y="157013"/>
                  <a:pt x="26343" y="175468"/>
                </a:cubicBezTo>
                <a:close/>
                <a:moveTo>
                  <a:pt x="202258" y="175468"/>
                </a:moveTo>
                <a:cubicBezTo>
                  <a:pt x="215057" y="157013"/>
                  <a:pt x="221456" y="136624"/>
                  <a:pt x="221456" y="114299"/>
                </a:cubicBezTo>
                <a:lnTo>
                  <a:pt x="192881" y="114299"/>
                </a:lnTo>
                <a:cubicBezTo>
                  <a:pt x="192881" y="132159"/>
                  <a:pt x="190054" y="149125"/>
                  <a:pt x="184398" y="165199"/>
                </a:cubicBezTo>
                <a:cubicBezTo>
                  <a:pt x="190649" y="168175"/>
                  <a:pt x="196602" y="171598"/>
                  <a:pt x="202258" y="175468"/>
                </a:cubicBezTo>
                <a:close/>
                <a:moveTo>
                  <a:pt x="76349" y="214312"/>
                </a:moveTo>
                <a:cubicBezTo>
                  <a:pt x="63848" y="204192"/>
                  <a:pt x="53876" y="190053"/>
                  <a:pt x="46435" y="171896"/>
                </a:cubicBezTo>
                <a:cubicBezTo>
                  <a:pt x="41077" y="174575"/>
                  <a:pt x="35868" y="177700"/>
                  <a:pt x="30808" y="181272"/>
                </a:cubicBezTo>
                <a:cubicBezTo>
                  <a:pt x="43012" y="196453"/>
                  <a:pt x="58192" y="207466"/>
                  <a:pt x="76349" y="214312"/>
                </a:cubicBezTo>
                <a:close/>
                <a:moveTo>
                  <a:pt x="152251" y="214312"/>
                </a:moveTo>
                <a:cubicBezTo>
                  <a:pt x="170408" y="207466"/>
                  <a:pt x="185589" y="196453"/>
                  <a:pt x="197793" y="181272"/>
                </a:cubicBezTo>
                <a:cubicBezTo>
                  <a:pt x="192435" y="177700"/>
                  <a:pt x="187226" y="174575"/>
                  <a:pt x="182166" y="171896"/>
                </a:cubicBezTo>
                <a:cubicBezTo>
                  <a:pt x="174724" y="190053"/>
                  <a:pt x="164753" y="204192"/>
                  <a:pt x="152251" y="214312"/>
                </a:cubicBezTo>
                <a:close/>
                <a:moveTo>
                  <a:pt x="99566" y="219223"/>
                </a:moveTo>
                <a:cubicBezTo>
                  <a:pt x="91232" y="207615"/>
                  <a:pt x="85279" y="187969"/>
                  <a:pt x="81707" y="160287"/>
                </a:cubicBezTo>
                <a:cubicBezTo>
                  <a:pt x="71587" y="162371"/>
                  <a:pt x="62062" y="165347"/>
                  <a:pt x="53132" y="169217"/>
                </a:cubicBezTo>
                <a:cubicBezTo>
                  <a:pt x="58192" y="181719"/>
                  <a:pt x="64740" y="192360"/>
                  <a:pt x="72777" y="201141"/>
                </a:cubicBezTo>
                <a:cubicBezTo>
                  <a:pt x="80814" y="209922"/>
                  <a:pt x="89744" y="215949"/>
                  <a:pt x="99566" y="219223"/>
                </a:cubicBezTo>
                <a:close/>
                <a:moveTo>
                  <a:pt x="129034" y="219223"/>
                </a:moveTo>
                <a:cubicBezTo>
                  <a:pt x="138857" y="215949"/>
                  <a:pt x="147787" y="209922"/>
                  <a:pt x="155823" y="201141"/>
                </a:cubicBezTo>
                <a:cubicBezTo>
                  <a:pt x="163860" y="192360"/>
                  <a:pt x="170408" y="181719"/>
                  <a:pt x="175469" y="169217"/>
                </a:cubicBezTo>
                <a:cubicBezTo>
                  <a:pt x="166539" y="165347"/>
                  <a:pt x="157014" y="162371"/>
                  <a:pt x="146894" y="160287"/>
                </a:cubicBezTo>
                <a:cubicBezTo>
                  <a:pt x="143322" y="187969"/>
                  <a:pt x="137369" y="207615"/>
                  <a:pt x="129034" y="219223"/>
                </a:cubicBezTo>
                <a:close/>
                <a:moveTo>
                  <a:pt x="114300" y="221456"/>
                </a:moveTo>
                <a:cubicBezTo>
                  <a:pt x="119360" y="221456"/>
                  <a:pt x="124346" y="215726"/>
                  <a:pt x="129257" y="204266"/>
                </a:cubicBezTo>
                <a:cubicBezTo>
                  <a:pt x="134169" y="192806"/>
                  <a:pt x="137815" y="177849"/>
                  <a:pt x="140196" y="159394"/>
                </a:cubicBezTo>
                <a:cubicBezTo>
                  <a:pt x="131267" y="157906"/>
                  <a:pt x="122635" y="157162"/>
                  <a:pt x="114300" y="157162"/>
                </a:cubicBezTo>
                <a:cubicBezTo>
                  <a:pt x="105966" y="157162"/>
                  <a:pt x="97334" y="157906"/>
                  <a:pt x="88404" y="159394"/>
                </a:cubicBezTo>
                <a:cubicBezTo>
                  <a:pt x="90785" y="177849"/>
                  <a:pt x="94432" y="192806"/>
                  <a:pt x="99343" y="204266"/>
                </a:cubicBezTo>
                <a:cubicBezTo>
                  <a:pt x="104254" y="215726"/>
                  <a:pt x="109240" y="221456"/>
                  <a:pt x="114300" y="221456"/>
                </a:cubicBezTo>
                <a:close/>
                <a:moveTo>
                  <a:pt x="114300" y="228599"/>
                </a:moveTo>
                <a:cubicBezTo>
                  <a:pt x="82749" y="228599"/>
                  <a:pt x="55811" y="217437"/>
                  <a:pt x="33487" y="195113"/>
                </a:cubicBezTo>
                <a:cubicBezTo>
                  <a:pt x="11162" y="172789"/>
                  <a:pt x="0" y="145851"/>
                  <a:pt x="0" y="114299"/>
                </a:cubicBezTo>
                <a:cubicBezTo>
                  <a:pt x="0" y="114002"/>
                  <a:pt x="0" y="113555"/>
                  <a:pt x="0" y="112960"/>
                </a:cubicBezTo>
                <a:cubicBezTo>
                  <a:pt x="0" y="112365"/>
                  <a:pt x="0" y="111918"/>
                  <a:pt x="0" y="111621"/>
                </a:cubicBezTo>
                <a:cubicBezTo>
                  <a:pt x="0" y="111025"/>
                  <a:pt x="0" y="110728"/>
                  <a:pt x="0" y="110728"/>
                </a:cubicBezTo>
                <a:cubicBezTo>
                  <a:pt x="0" y="110430"/>
                  <a:pt x="149" y="109983"/>
                  <a:pt x="447" y="109388"/>
                </a:cubicBezTo>
                <a:cubicBezTo>
                  <a:pt x="1637" y="79027"/>
                  <a:pt x="13246" y="53205"/>
                  <a:pt x="35272" y="31923"/>
                </a:cubicBezTo>
                <a:cubicBezTo>
                  <a:pt x="57299" y="10641"/>
                  <a:pt x="83642" y="0"/>
                  <a:pt x="114300" y="0"/>
                </a:cubicBezTo>
                <a:cubicBezTo>
                  <a:pt x="144959" y="0"/>
                  <a:pt x="171301" y="10641"/>
                  <a:pt x="193328" y="31923"/>
                </a:cubicBezTo>
                <a:cubicBezTo>
                  <a:pt x="215355" y="53205"/>
                  <a:pt x="226963" y="79027"/>
                  <a:pt x="228154" y="109388"/>
                </a:cubicBezTo>
                <a:cubicBezTo>
                  <a:pt x="228451" y="109983"/>
                  <a:pt x="228600" y="110430"/>
                  <a:pt x="228600" y="110728"/>
                </a:cubicBezTo>
                <a:cubicBezTo>
                  <a:pt x="228600" y="110728"/>
                  <a:pt x="228600" y="111025"/>
                  <a:pt x="228600" y="111621"/>
                </a:cubicBezTo>
                <a:cubicBezTo>
                  <a:pt x="228600" y="111918"/>
                  <a:pt x="228600" y="112365"/>
                  <a:pt x="228600" y="112960"/>
                </a:cubicBezTo>
                <a:cubicBezTo>
                  <a:pt x="228600" y="113555"/>
                  <a:pt x="228600" y="114002"/>
                  <a:pt x="228600" y="114299"/>
                </a:cubicBezTo>
                <a:cubicBezTo>
                  <a:pt x="228600" y="145851"/>
                  <a:pt x="217438" y="172789"/>
                  <a:pt x="195114" y="195113"/>
                </a:cubicBezTo>
                <a:cubicBezTo>
                  <a:pt x="172790" y="217437"/>
                  <a:pt x="145852" y="228599"/>
                  <a:pt x="114300" y="2285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CH"/>
          </a:p>
        </p:txBody>
      </p:sp>
      <p:pic>
        <p:nvPicPr>
          <p:cNvPr id="11" name="Grafi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90550"/>
            <a:ext cx="28797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1527746" y="4358640"/>
            <a:ext cx="9144000" cy="57600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1524000" y="4954416"/>
            <a:ext cx="9144000" cy="396000"/>
          </a:xfrm>
        </p:spPr>
        <p:txBody>
          <a:bodyPr>
            <a:normAutofit/>
          </a:bodyPr>
          <a:lstStyle>
            <a:lvl1pPr marL="0" indent="0">
              <a:buNone/>
              <a:defRPr sz="2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2"/>
          </p:nvPr>
        </p:nvSpPr>
        <p:spPr>
          <a:xfrm rot="16200000">
            <a:off x="-1420132" y="4800181"/>
            <a:ext cx="3240000" cy="180000"/>
          </a:xfrm>
        </p:spPr>
        <p:txBody>
          <a:bodyPr/>
          <a:lstStyle>
            <a:lvl1pPr marL="0" indent="0">
              <a:buNone/>
              <a:defRPr sz="7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4" name="Textplatzhalter 11"/>
          <p:cNvSpPr>
            <a:spLocks noGrp="1"/>
          </p:cNvSpPr>
          <p:nvPr>
            <p:ph type="body" sz="quarter" idx="13"/>
          </p:nvPr>
        </p:nvSpPr>
        <p:spPr>
          <a:xfrm rot="16200000">
            <a:off x="-1240132" y="4800181"/>
            <a:ext cx="3240000" cy="180000"/>
          </a:xfrm>
        </p:spPr>
        <p:txBody>
          <a:bodyPr/>
          <a:lstStyle>
            <a:lvl1pPr marL="0" indent="0">
              <a:buNone/>
              <a:defRPr sz="7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40384152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333375"/>
            <a:ext cx="2160588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17" b="49129"/>
          <a:stretch>
            <a:fillRect/>
          </a:stretch>
        </p:blipFill>
        <p:spPr bwMode="auto">
          <a:xfrm>
            <a:off x="9696450" y="6323013"/>
            <a:ext cx="2224088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839788" y="1546857"/>
            <a:ext cx="10512425" cy="465391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6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9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E5AFC-C2C4-4A47-8666-3B987B48625A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679288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Nummer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A21CBDED-D79E-4E3B-8536-8E2ED93E9380}"/>
              </a:ext>
            </a:extLst>
          </p:cNvPr>
          <p:cNvSpPr/>
          <p:nvPr userDrawn="1"/>
        </p:nvSpPr>
        <p:spPr>
          <a:xfrm>
            <a:off x="0" y="0"/>
            <a:ext cx="375602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9788" y="2945977"/>
            <a:ext cx="2251024" cy="7303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Agenda</a:t>
            </a:r>
            <a:endParaRPr lang="de-CH" dirty="0"/>
          </a:p>
        </p:txBody>
      </p:sp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C9A3A4DD-1D8C-4BBD-9515-3623633B500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38600" y="1808163"/>
            <a:ext cx="7313613" cy="4392612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A30F2B1-4FAA-41C6-9321-D1F079B99CCE}" type="datetime4">
              <a:rPr lang="de-DE" smtClean="0"/>
              <a:t>22. Februar 2024</a:t>
            </a:fld>
            <a:endParaRPr lang="de-CH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 smtClean="0"/>
              <a:t>Testpräsentation Schule Dietikon mit Schullogo unten rechts</a:t>
            </a:r>
            <a:endParaRPr lang="de-CH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7FCEEE0-4E6D-4E11-8BF7-0C29686543BE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037" y="334017"/>
            <a:ext cx="2160000" cy="2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14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ext oder Zita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3B27C51-80B7-409E-9A64-47A64A71CC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9133" y="2063750"/>
            <a:ext cx="8275321" cy="4137025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spcBef>
                <a:spcPts val="14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400" y="334800"/>
            <a:ext cx="2160000" cy="2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03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AC82D-0982-4CAE-87CA-913BCB81AAE3}" type="datetime4">
              <a:rPr lang="de-DE" smtClean="0"/>
              <a:t>22. Februar 2024</a:t>
            </a:fld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Testpräsentation Schule Dietikon mit Schullogo unten rechts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EEE0-4E6D-4E11-8BF7-0C29686543BE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839788" y="1546857"/>
            <a:ext cx="10512425" cy="4653917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037" y="334017"/>
            <a:ext cx="2160000" cy="2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010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4324350"/>
            <a:ext cx="12192000" cy="2533650"/>
          </a:xfrm>
          <a:prstGeom prst="rect">
            <a:avLst/>
          </a:prstGeom>
          <a:blipFill dpi="0" rotWithShape="1">
            <a:blip r:embed="rId2">
              <a:alphaModFix amt="47000"/>
            </a:blip>
            <a:srcRect/>
            <a:stretch>
              <a:fillRect b="-5942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AC82D-0982-4CAE-87CA-913BCB81AAE3}" type="datetime4">
              <a:rPr lang="de-DE" smtClean="0"/>
              <a:t>22. Februar 2024</a:t>
            </a:fld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Testpräsentation Schule Dietikon mit Schullogo unten rechts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EEE0-4E6D-4E11-8BF7-0C29686543BE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839788" y="1546857"/>
            <a:ext cx="10512425" cy="4653917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037" y="334017"/>
            <a:ext cx="2160000" cy="2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835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2 x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E17FD-2243-489D-84AE-282CB9925AF3}" type="datetime4">
              <a:rPr lang="de-DE" smtClean="0"/>
              <a:t>22. Februar 2024</a:t>
            </a:fld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Testpräsentation Schule Dietikon mit Schullogo unten rechts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EEE0-4E6D-4E11-8BF7-0C29686543BE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839789" y="1554480"/>
            <a:ext cx="4959032" cy="464629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10" name="Inhaltsplatzhalter 6"/>
          <p:cNvSpPr>
            <a:spLocks noGrp="1"/>
          </p:cNvSpPr>
          <p:nvPr>
            <p:ph sz="quarter" idx="14"/>
          </p:nvPr>
        </p:nvSpPr>
        <p:spPr>
          <a:xfrm>
            <a:off x="6393181" y="1554480"/>
            <a:ext cx="4959032" cy="464629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037" y="334017"/>
            <a:ext cx="2160000" cy="2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37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image" Target="../media/image10.jpeg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9788" y="544631"/>
            <a:ext cx="10514013" cy="73036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539241"/>
            <a:ext cx="10514013" cy="466153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375150" y="6465025"/>
            <a:ext cx="1386840" cy="25645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92BE8D8-777C-49A1-9EFA-CD08E811C93A}" type="datetime4">
              <a:rPr lang="de-DE" smtClean="0"/>
              <a:t>22. Februar 2024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38200" y="6468290"/>
            <a:ext cx="3460750" cy="25645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e-CH" smtClean="0"/>
              <a:t>Testpräsentation Schule Dietikon mit Schullogo unten rechts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59080" y="6465025"/>
            <a:ext cx="502920" cy="25645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7FCEEE0-4E6D-4E11-8BF7-0C29686543BE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" t="39306" r="3419" b="49444"/>
          <a:stretch/>
        </p:blipFill>
        <p:spPr>
          <a:xfrm>
            <a:off x="9031050" y="6393588"/>
            <a:ext cx="1656000" cy="28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92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9" r:id="rId2"/>
    <p:sldLayoutId id="2147483674" r:id="rId3"/>
    <p:sldLayoutId id="2147483660" r:id="rId4"/>
    <p:sldLayoutId id="2147483661" r:id="rId5"/>
    <p:sldLayoutId id="2147483668" r:id="rId6"/>
    <p:sldLayoutId id="2147483662" r:id="rId7"/>
    <p:sldLayoutId id="2147483677" r:id="rId8"/>
    <p:sldLayoutId id="2147483670" r:id="rId9"/>
    <p:sldLayoutId id="2147483655" r:id="rId10"/>
    <p:sldLayoutId id="2147483678" r:id="rId11"/>
    <p:sldLayoutId id="2147483665" r:id="rId12"/>
    <p:sldLayoutId id="2147483675" r:id="rId13"/>
    <p:sldLayoutId id="2147483666" r:id="rId14"/>
    <p:sldLayoutId id="2147483676" r:id="rId15"/>
    <p:sldLayoutId id="2147483673" r:id="rId16"/>
    <p:sldLayoutId id="2147483667" r:id="rId17"/>
    <p:sldLayoutId id="2147483672" r:id="rId18"/>
    <p:sldLayoutId id="2147483669" r:id="rId19"/>
    <p:sldLayoutId id="2147483658" r:id="rId20"/>
    <p:sldLayoutId id="2147483659" r:id="rId21"/>
    <p:sldLayoutId id="2147483663" r:id="rId22"/>
    <p:sldLayoutId id="2147483664" r:id="rId23"/>
    <p:sldLayoutId id="2147483681" r:id="rId24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65000"/>
            <a:lumOff val="35000"/>
          </a:schemeClr>
        </a:buClr>
        <a:buSzPct val="95000"/>
        <a:buFont typeface="Symbol" panose="05050102010706020507" pitchFamily="18" charset="2"/>
        <a:buChar char="-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5000"/>
            <a:lumOff val="35000"/>
          </a:schemeClr>
        </a:buClr>
        <a:buSzPct val="95000"/>
        <a:buFont typeface="Symbol" panose="05050102010706020507" pitchFamily="18" charset="2"/>
        <a:buChar char="-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5000"/>
            <a:lumOff val="35000"/>
          </a:schemeClr>
        </a:buClr>
        <a:buSzPct val="95000"/>
        <a:buFont typeface="Symbol" panose="05050102010706020507" pitchFamily="18" charset="2"/>
        <a:buChar char="-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5000"/>
            <a:lumOff val="35000"/>
          </a:schemeClr>
        </a:buClr>
        <a:buSzPct val="95000"/>
        <a:buFont typeface="Symbol" panose="05050102010706020507" pitchFamily="18" charset="2"/>
        <a:buChar char="-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5000"/>
            <a:lumOff val="35000"/>
          </a:schemeClr>
        </a:buClr>
        <a:buSzPct val="95000"/>
        <a:buFont typeface="Symbol" panose="05050102010706020507" pitchFamily="18" charset="2"/>
        <a:buChar char="-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960" userDrawn="1">
          <p15:clr>
            <a:srgbClr val="F26B43"/>
          </p15:clr>
        </p15:guide>
        <p15:guide id="4" pos="6720" userDrawn="1">
          <p15:clr>
            <a:srgbClr val="F26B43"/>
          </p15:clr>
        </p15:guide>
        <p15:guide id="5" pos="529" userDrawn="1">
          <p15:clr>
            <a:srgbClr val="F26B43"/>
          </p15:clr>
        </p15:guide>
        <p15:guide id="6" pos="7151" userDrawn="1">
          <p15:clr>
            <a:srgbClr val="F26B43"/>
          </p15:clr>
        </p15:guide>
        <p15:guide id="7" orient="horz" pos="1026" userDrawn="1">
          <p15:clr>
            <a:srgbClr val="F26B43"/>
          </p15:clr>
        </p15:guide>
        <p15:guide id="8" orient="horz" pos="3906" userDrawn="1">
          <p15:clr>
            <a:srgbClr val="F26B43"/>
          </p15:clr>
        </p15:guide>
        <p15:guide id="9" pos="2366" userDrawn="1">
          <p15:clr>
            <a:srgbClr val="F26B43"/>
          </p15:clr>
        </p15:guide>
        <p15:guide id="10" orient="horz" pos="210" userDrawn="1">
          <p15:clr>
            <a:srgbClr val="F26B43"/>
          </p15:clr>
        </p15:guide>
        <p15:guide id="12" pos="7469" userDrawn="1">
          <p15:clr>
            <a:srgbClr val="F26B43"/>
          </p15:clr>
        </p15:guide>
        <p15:guide id="14" orient="horz" userDrawn="1">
          <p15:clr>
            <a:srgbClr val="F26B43"/>
          </p15:clr>
        </p15:guide>
        <p15:guide id="15" pos="7680" userDrawn="1">
          <p15:clr>
            <a:srgbClr val="F26B43"/>
          </p15:clr>
        </p15:guide>
        <p15:guide id="16" orient="horz" pos="354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839788" y="544513"/>
            <a:ext cx="10514012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  <a:endParaRPr lang="de-CH" altLang="de-DE" smtClean="0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838200" y="1539875"/>
            <a:ext cx="10514013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Formatvorlagen des Textmasters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de-CH" altLang="de-DE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560050" y="6464300"/>
            <a:ext cx="1630363" cy="25717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38200" y="6469063"/>
            <a:ext cx="5927725" cy="255587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58763" y="6464300"/>
            <a:ext cx="503237" cy="257175"/>
          </a:xfrm>
          <a:prstGeom prst="rect">
            <a:avLst/>
          </a:prstGeom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404040"/>
                </a:solidFill>
              </a:defRPr>
            </a:lvl1pPr>
          </a:lstStyle>
          <a:p>
            <a:pPr>
              <a:defRPr/>
            </a:pPr>
            <a:fld id="{7C125243-DF9E-482A-93C0-81CD8C744715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  <p:pic>
        <p:nvPicPr>
          <p:cNvPr id="1031" name="Grafik 6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35" b="49838"/>
          <a:stretch>
            <a:fillRect/>
          </a:stretch>
        </p:blipFill>
        <p:spPr bwMode="auto">
          <a:xfrm>
            <a:off x="9598025" y="6240463"/>
            <a:ext cx="239395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2391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404040"/>
          </a:solidFill>
          <a:latin typeface="+mn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Segoe UI" panose="020B0502040204020203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Segoe UI" panose="020B0502040204020203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Segoe UI" panose="020B0502040204020203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Segoe UI" panose="020B0502040204020203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Segoe UI" panose="020B0502040204020203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Segoe UI" panose="020B0502040204020203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Segoe UI" panose="020B0502040204020203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Segoe UI" panose="020B0502040204020203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rgbClr val="595959"/>
        </a:buClr>
        <a:buSzPct val="95000"/>
        <a:buFont typeface="Symbol" panose="05050102010706020507" pitchFamily="18" charset="2"/>
        <a:buChar char="-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595959"/>
        </a:buClr>
        <a:buSzPct val="95000"/>
        <a:buFont typeface="Symbol" panose="05050102010706020507" pitchFamily="18" charset="2"/>
        <a:buChar char="-"/>
        <a:defRPr sz="2200" kern="1200">
          <a:solidFill>
            <a:srgbClr val="262626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595959"/>
        </a:buClr>
        <a:buSzPct val="95000"/>
        <a:buFont typeface="Symbol" panose="05050102010706020507" pitchFamily="18" charset="2"/>
        <a:buChar char="-"/>
        <a:defRPr sz="2000" kern="1200">
          <a:solidFill>
            <a:srgbClr val="262626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595959"/>
        </a:buClr>
        <a:buSzPct val="95000"/>
        <a:buFont typeface="Symbol" panose="05050102010706020507" pitchFamily="18" charset="2"/>
        <a:buChar char="-"/>
        <a:defRPr kern="1200">
          <a:solidFill>
            <a:srgbClr val="262626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595959"/>
        </a:buClr>
        <a:buSzPct val="95000"/>
        <a:buFont typeface="Symbol" panose="05050102010706020507" pitchFamily="18" charset="2"/>
        <a:buChar char="-"/>
        <a:defRPr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1.emf"/><Relationship Id="rId4" Type="http://schemas.openxmlformats.org/officeDocument/2006/relationships/oleObject" Target="../embeddings/oleObject1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www.schule-dietikon.ch/" TargetMode="Externa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7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9.jpeg"/><Relationship Id="rId5" Type="http://schemas.openxmlformats.org/officeDocument/2006/relationships/hyperlink" Target="http://www.musikschule-dietikon.ch/" TargetMode="External"/><Relationship Id="rId4" Type="http://schemas.openxmlformats.org/officeDocument/2006/relationships/image" Target="../media/image48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schulverwaltung@dietikon.ch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schule-dietikon.ch/de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1438656" y="2154403"/>
            <a:ext cx="9144000" cy="664997"/>
          </a:xfrm>
        </p:spPr>
        <p:txBody>
          <a:bodyPr/>
          <a:lstStyle/>
          <a:p>
            <a:r>
              <a:rPr lang="de-CH" altLang="de-DE" dirty="0"/>
              <a:t>Übertritt in die Primarstufe</a:t>
            </a:r>
            <a:endParaRPr lang="de-CH" dirty="0"/>
          </a:p>
        </p:txBody>
      </p:sp>
      <p:pic>
        <p:nvPicPr>
          <p:cNvPr id="6" name="Picture 2" descr="I:\Schule\Schulsekretariat\SV\03. Feste, Feiern, Kulturelles\03.07.10 Fotoarchiv\Schuleinheiten Fotos\Steinmürli\Fotos Steinmürli\SE Steinmürli 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395" y="3221965"/>
            <a:ext cx="3694444" cy="236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platzhalter 1"/>
          <p:cNvSpPr>
            <a:spLocks noGrp="1"/>
          </p:cNvSpPr>
          <p:nvPr>
            <p:ph type="body" sz="quarter" idx="11"/>
          </p:nvPr>
        </p:nvSpPr>
        <p:spPr>
          <a:xfrm>
            <a:off x="1438656" y="4736010"/>
            <a:ext cx="9144000" cy="754379"/>
          </a:xfrm>
        </p:spPr>
        <p:txBody>
          <a:bodyPr/>
          <a:lstStyle/>
          <a:p>
            <a:r>
              <a:rPr lang="de-CH" altLang="de-DE" dirty="0" smtClean="0">
                <a:cs typeface="Arial" panose="020B0604020202020204" pitchFamily="34" charset="0"/>
              </a:rPr>
              <a:t>Dienstag, 6. Februar 2024</a:t>
            </a:r>
          </a:p>
          <a:p>
            <a:r>
              <a:rPr lang="de-CH" dirty="0" smtClean="0">
                <a:cs typeface="Arial" panose="020B0604020202020204" pitchFamily="34" charset="0"/>
              </a:rPr>
              <a:t>Donnerstag, 8. Februar 2024</a:t>
            </a:r>
            <a:endParaRPr lang="de-CH" dirty="0"/>
          </a:p>
        </p:txBody>
      </p:sp>
      <p:sp>
        <p:nvSpPr>
          <p:cNvPr id="9" name="Textplatzhalter 4"/>
          <p:cNvSpPr txBox="1">
            <a:spLocks/>
          </p:cNvSpPr>
          <p:nvPr/>
        </p:nvSpPr>
        <p:spPr>
          <a:xfrm rot="10800000" flipV="1">
            <a:off x="1438657" y="3731013"/>
            <a:ext cx="5193792" cy="92310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95000"/>
              <a:buFont typeface="Symbol" panose="05050102010706020507" pitchFamily="18" charset="2"/>
              <a:buNone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ct val="95000"/>
              <a:buFont typeface="Symbol" panose="05050102010706020507" pitchFamily="18" charset="2"/>
              <a:buChar char="-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ct val="95000"/>
              <a:buFont typeface="Symbol" panose="05050102010706020507" pitchFamily="18" charset="2"/>
              <a:buChar char="-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ct val="95000"/>
              <a:buFont typeface="Symbol" panose="05050102010706020507" pitchFamily="18" charset="2"/>
              <a:buChar char="-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ct val="95000"/>
              <a:buFont typeface="Symbol" panose="05050102010706020507" pitchFamily="18" charset="2"/>
              <a:buChar char="-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altLang="de-DE" dirty="0" smtClean="0">
                <a:cs typeface="Arial" panose="020B0604020202020204" pitchFamily="34" charset="0"/>
              </a:rPr>
              <a:t>Informationsanlass für Eltern</a:t>
            </a:r>
            <a:endParaRPr lang="de-CH" dirty="0"/>
          </a:p>
        </p:txBody>
      </p:sp>
      <p:sp>
        <p:nvSpPr>
          <p:cNvPr id="10" name="Rechteck 9"/>
          <p:cNvSpPr/>
          <p:nvPr/>
        </p:nvSpPr>
        <p:spPr>
          <a:xfrm>
            <a:off x="1353311" y="2819399"/>
            <a:ext cx="46573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altLang="de-DE" sz="2800" b="1" dirty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Schuljahr</a:t>
            </a:r>
            <a:r>
              <a:rPr lang="de-CH" altLang="de-DE" sz="14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de-CH" altLang="de-DE" sz="2800" b="1" dirty="0" smtClean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2024/25</a:t>
            </a:r>
            <a:endParaRPr lang="de-CH" altLang="de-DE" sz="2800" b="1" dirty="0">
              <a:solidFill>
                <a:schemeClr val="bg1"/>
              </a:solidFill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7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EEE0-4E6D-4E11-8BF7-0C29686543BE}" type="slidenum">
              <a:rPr lang="de-CH" smtClean="0"/>
              <a:t>10</a:t>
            </a:fld>
            <a:endParaRPr lang="de-CH"/>
          </a:p>
        </p:txBody>
      </p:sp>
      <p:sp>
        <p:nvSpPr>
          <p:cNvPr id="5" name="Rechteck 4"/>
          <p:cNvSpPr/>
          <p:nvPr/>
        </p:nvSpPr>
        <p:spPr>
          <a:xfrm>
            <a:off x="686637" y="537812"/>
            <a:ext cx="78042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altLang="de-DE" sz="2800" b="1" dirty="0">
                <a:cs typeface="Arial" panose="020B0604020202020204" pitchFamily="34" charset="0"/>
              </a:rPr>
              <a:t>2</a:t>
            </a:r>
            <a:r>
              <a:rPr lang="de-CH" altLang="de-DE" sz="2800" b="1" dirty="0" smtClean="0">
                <a:cs typeface="Arial" panose="020B0604020202020204" pitchFamily="34" charset="0"/>
              </a:rPr>
              <a:t> </a:t>
            </a:r>
            <a:r>
              <a:rPr lang="de-CH" altLang="de-DE" sz="2800" b="1" dirty="0">
                <a:cs typeface="Arial" panose="020B0604020202020204" pitchFamily="34" charset="0"/>
              </a:rPr>
              <a:t>Zuteilungsmöglichkeiten </a:t>
            </a:r>
            <a:r>
              <a:rPr lang="de-CH" alt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CH" altLang="de-DE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altLang="de-DE" sz="2000" b="1" dirty="0">
                <a:solidFill>
                  <a:srgbClr val="FF0000"/>
                </a:solidFill>
                <a:cs typeface="Arial" panose="020B0604020202020204" pitchFamily="34" charset="0"/>
              </a:rPr>
              <a:t>gemäss Standortgespräch mit der </a:t>
            </a:r>
            <a:r>
              <a:rPr lang="de-CH" altLang="de-DE" sz="20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Kindergarten-Lehrperson</a:t>
            </a:r>
            <a:endParaRPr lang="de-CH" sz="2000" dirty="0"/>
          </a:p>
        </p:txBody>
      </p:sp>
      <p:graphicFrame>
        <p:nvGraphicFramePr>
          <p:cNvPr id="6" name="Group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4433912"/>
              </p:ext>
            </p:extLst>
          </p:nvPr>
        </p:nvGraphicFramePr>
        <p:xfrm>
          <a:off x="762000" y="2029782"/>
          <a:ext cx="8064500" cy="2124076"/>
        </p:xfrm>
        <a:graphic>
          <a:graphicData uri="http://schemas.openxmlformats.org/drawingml/2006/table">
            <a:tbl>
              <a:tblPr/>
              <a:tblGrid>
                <a:gridCol w="3743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1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8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 Primarklasse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Regelfall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6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 Kindergartenjahr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evtl. Wechsel in einen neuen Kindergarten möglich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Rechteck 6"/>
          <p:cNvSpPr/>
          <p:nvPr/>
        </p:nvSpPr>
        <p:spPr>
          <a:xfrm>
            <a:off x="686637" y="4814831"/>
            <a:ext cx="103522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de-CH" altLang="de-DE" sz="2400" b="1" dirty="0" smtClean="0"/>
              <a:t> </a:t>
            </a:r>
            <a:r>
              <a:rPr lang="de-CH" altLang="de-DE" sz="2400" b="1" dirty="0"/>
              <a:t>Bei Uneinigkeit wird der Schulpsychologische </a:t>
            </a:r>
            <a:r>
              <a:rPr lang="de-CH" altLang="de-DE" sz="2400" b="1" dirty="0" smtClean="0"/>
              <a:t>Dienst beigezogen</a:t>
            </a:r>
            <a:endParaRPr lang="de-CH" alt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151611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EEE0-4E6D-4E11-8BF7-0C29686543BE}" type="slidenum">
              <a:rPr lang="de-CH" smtClean="0"/>
              <a:t>11</a:t>
            </a:fld>
            <a:endParaRPr lang="de-CH"/>
          </a:p>
        </p:txBody>
      </p:sp>
      <p:sp>
        <p:nvSpPr>
          <p:cNvPr id="5" name="Rechteck 4"/>
          <p:cNvSpPr/>
          <p:nvPr/>
        </p:nvSpPr>
        <p:spPr>
          <a:xfrm>
            <a:off x="647194" y="671956"/>
            <a:ext cx="67182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de-CH" altLang="de-DE" sz="2800" b="1" dirty="0"/>
              <a:t>Zuteilungsverfahren </a:t>
            </a:r>
            <a:r>
              <a:rPr lang="de-DE" altLang="de-DE" sz="2800" dirty="0"/>
              <a:t>(VSG § 42)</a:t>
            </a:r>
          </a:p>
        </p:txBody>
      </p:sp>
      <p:sp>
        <p:nvSpPr>
          <p:cNvPr id="6" name="Rechteck 5"/>
          <p:cNvSpPr/>
          <p:nvPr/>
        </p:nvSpPr>
        <p:spPr>
          <a:xfrm>
            <a:off x="647194" y="1969033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de-DE" altLang="de-DE" sz="2800" b="1" dirty="0"/>
              <a:t>Schulhauszuteilung </a:t>
            </a:r>
          </a:p>
          <a:p>
            <a:pPr>
              <a:spcBef>
                <a:spcPct val="0"/>
              </a:spcBef>
            </a:pPr>
            <a:r>
              <a:rPr lang="de-DE" altLang="de-DE" sz="2800" b="1" dirty="0">
                <a:sym typeface="Wingdings"/>
              </a:rPr>
              <a:t>	 </a:t>
            </a:r>
            <a:r>
              <a:rPr lang="de-DE" altLang="de-DE" sz="2800" dirty="0" smtClean="0">
                <a:sym typeface="Wingdings"/>
              </a:rPr>
              <a:t>Schulverwaltung</a:t>
            </a:r>
            <a:r>
              <a:rPr lang="de-DE" altLang="de-DE" sz="2800" dirty="0">
                <a:sym typeface="Wingdings"/>
              </a:rPr>
              <a:t>/</a:t>
            </a:r>
            <a:r>
              <a:rPr lang="de-DE" altLang="de-DE" sz="2800" dirty="0" smtClean="0"/>
              <a:t>Schulpflege</a:t>
            </a:r>
            <a:endParaRPr lang="de-DE" altLang="de-DE" sz="2800" dirty="0"/>
          </a:p>
          <a:p>
            <a:pPr>
              <a:spcBef>
                <a:spcPct val="0"/>
              </a:spcBef>
            </a:pPr>
            <a:r>
              <a:rPr lang="de-DE" altLang="de-DE" sz="2800" b="1" dirty="0"/>
              <a:t>   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de-DE" altLang="de-DE" sz="2800" b="1" dirty="0" smtClean="0"/>
              <a:t>Klassenbildung </a:t>
            </a:r>
            <a:r>
              <a:rPr lang="de-DE" altLang="de-DE" sz="2800" b="1" dirty="0"/>
              <a:t/>
            </a:r>
            <a:br>
              <a:rPr lang="de-DE" altLang="de-DE" sz="2800" b="1" dirty="0"/>
            </a:br>
            <a:r>
              <a:rPr lang="de-DE" altLang="de-DE" sz="2800" b="1" dirty="0"/>
              <a:t>	</a:t>
            </a:r>
            <a:r>
              <a:rPr lang="de-DE" altLang="de-DE" sz="2800" b="1" dirty="0">
                <a:sym typeface="Wingdings"/>
              </a:rPr>
              <a:t> </a:t>
            </a:r>
            <a:r>
              <a:rPr lang="de-DE" altLang="de-DE" sz="2800" dirty="0" smtClean="0"/>
              <a:t>Schulleitungen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153" y="871094"/>
            <a:ext cx="3867970" cy="5298594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35082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EEE0-4E6D-4E11-8BF7-0C29686543BE}" type="slidenum">
              <a:rPr lang="de-CH" smtClean="0"/>
              <a:t>12</a:t>
            </a:fld>
            <a:endParaRPr lang="de-CH"/>
          </a:p>
        </p:txBody>
      </p:sp>
      <p:sp>
        <p:nvSpPr>
          <p:cNvPr id="5" name="Rechteck 4"/>
          <p:cNvSpPr/>
          <p:nvPr/>
        </p:nvSpPr>
        <p:spPr>
          <a:xfrm>
            <a:off x="2329081" y="708055"/>
            <a:ext cx="77462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altLang="de-DE" sz="2800" b="1" dirty="0">
                <a:cs typeface="Arial" panose="020B0604020202020204" pitchFamily="34" charset="0"/>
              </a:rPr>
              <a:t>Zuteilungskriterien</a:t>
            </a:r>
            <a:endParaRPr lang="de-CH" sz="2800" dirty="0"/>
          </a:p>
        </p:txBody>
      </p:sp>
      <p:sp>
        <p:nvSpPr>
          <p:cNvPr id="6" name="Rechteck 5"/>
          <p:cNvSpPr/>
          <p:nvPr/>
        </p:nvSpPr>
        <p:spPr>
          <a:xfrm>
            <a:off x="2396913" y="2301121"/>
            <a:ext cx="864734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altLang="de-DE" sz="2400" dirty="0">
                <a:cs typeface="Arial" panose="020B0604020202020204" pitchFamily="34" charset="0"/>
              </a:rPr>
              <a:t>zumutbarer Schulweg </a:t>
            </a:r>
            <a:r>
              <a:rPr lang="de-CH" altLang="de-DE" sz="2400" dirty="0" smtClean="0">
                <a:cs typeface="Arial" panose="020B0604020202020204" pitchFamily="34" charset="0"/>
              </a:rPr>
              <a:t>(Wohnadresse)</a:t>
            </a:r>
            <a:r>
              <a:rPr lang="de-CH" altLang="de-DE" sz="2400" dirty="0">
                <a:cs typeface="Arial" panose="020B0604020202020204" pitchFamily="34" charset="0"/>
              </a:rPr>
              <a:t/>
            </a:r>
            <a:br>
              <a:rPr lang="de-CH" altLang="de-DE" sz="2400" dirty="0">
                <a:cs typeface="Arial" panose="020B0604020202020204" pitchFamily="34" charset="0"/>
              </a:rPr>
            </a:br>
            <a:endParaRPr lang="de-CH" altLang="de-DE" sz="2400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altLang="de-DE" sz="2400" dirty="0">
                <a:cs typeface="Arial" panose="020B0604020202020204" pitchFamily="34" charset="0"/>
              </a:rPr>
              <a:t>ausgeglichene Klassengrössen</a:t>
            </a:r>
            <a:br>
              <a:rPr lang="de-CH" altLang="de-DE" sz="2400" dirty="0">
                <a:cs typeface="Arial" panose="020B0604020202020204" pitchFamily="34" charset="0"/>
              </a:rPr>
            </a:br>
            <a:endParaRPr lang="de-CH" altLang="de-DE" sz="2400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altLang="de-DE" sz="2400" dirty="0">
                <a:cs typeface="Arial" panose="020B0604020202020204" pitchFamily="34" charset="0"/>
              </a:rPr>
              <a:t>gleichmässige Anzahl Mädchen/Knaben</a:t>
            </a:r>
            <a:br>
              <a:rPr lang="de-CH" altLang="de-DE" sz="2400" dirty="0">
                <a:cs typeface="Arial" panose="020B0604020202020204" pitchFamily="34" charset="0"/>
              </a:rPr>
            </a:br>
            <a:endParaRPr lang="de-CH" altLang="de-DE" sz="2400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altLang="de-DE" sz="2400" dirty="0">
                <a:cs typeface="Arial" panose="020B0604020202020204" pitchFamily="34" charset="0"/>
              </a:rPr>
              <a:t>gute Durchmischung nach Sprache und Konfession</a:t>
            </a:r>
          </a:p>
        </p:txBody>
      </p:sp>
    </p:spTree>
    <p:extLst>
      <p:ext uri="{BB962C8B-B14F-4D97-AF65-F5344CB8AC3E}">
        <p14:creationId xmlns:p14="http://schemas.microsoft.com/office/powerpoint/2010/main" val="385006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EEE0-4E6D-4E11-8BF7-0C29686543BE}" type="slidenum">
              <a:rPr lang="de-CH" smtClean="0"/>
              <a:t>13</a:t>
            </a:fld>
            <a:endParaRPr lang="de-CH"/>
          </a:p>
        </p:txBody>
      </p:sp>
      <p:sp>
        <p:nvSpPr>
          <p:cNvPr id="5" name="Rechteck 4"/>
          <p:cNvSpPr/>
          <p:nvPr/>
        </p:nvSpPr>
        <p:spPr>
          <a:xfrm>
            <a:off x="510540" y="762391"/>
            <a:ext cx="88143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altLang="de-DE" sz="2800" b="1" dirty="0">
                <a:cs typeface="Arial" panose="020B0604020202020204" pitchFamily="34" charset="0"/>
              </a:rPr>
              <a:t>Begründete Gesuche sind möglich…</a:t>
            </a:r>
            <a:endParaRPr lang="de-CH" sz="2800" dirty="0"/>
          </a:p>
        </p:txBody>
      </p:sp>
      <p:sp>
        <p:nvSpPr>
          <p:cNvPr id="6" name="Rechteck 5"/>
          <p:cNvSpPr/>
          <p:nvPr/>
        </p:nvSpPr>
        <p:spPr>
          <a:xfrm>
            <a:off x="596201" y="1657978"/>
            <a:ext cx="829659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altLang="de-DE" sz="2000" dirty="0" smtClean="0">
                <a:cs typeface="Arial" panose="020B0604020202020204" pitchFamily="34" charset="0"/>
              </a:rPr>
              <a:t>schriftlich – ausführlich begründet </a:t>
            </a:r>
          </a:p>
          <a:p>
            <a:pPr>
              <a:buFont typeface="Arial" panose="020B0604020202020204" pitchFamily="34" charset="0"/>
              <a:buChar char="•"/>
            </a:pPr>
            <a:endParaRPr lang="de-CH" altLang="de-DE" sz="2000" dirty="0"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CH" altLang="de-DE" sz="2000" dirty="0" smtClean="0">
                <a:cs typeface="Arial" panose="020B0604020202020204" pitchFamily="34" charset="0"/>
              </a:rPr>
              <a:t>  Termin: bis spätestens Ende der Sportferien (23.2.2024)</a:t>
            </a:r>
          </a:p>
          <a:p>
            <a:pPr>
              <a:buFont typeface="Arial" panose="020B0604020202020204" pitchFamily="34" charset="0"/>
              <a:buChar char="•"/>
            </a:pPr>
            <a:endParaRPr lang="de-CH" altLang="de-DE" sz="2000" dirty="0"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CH" altLang="de-DE" sz="2000" dirty="0" smtClean="0">
                <a:cs typeface="Arial" panose="020B0604020202020204" pitchFamily="34" charset="0"/>
              </a:rPr>
              <a:t>  Überprüfung </a:t>
            </a:r>
            <a:r>
              <a:rPr lang="de-CH" altLang="de-DE" sz="2000" dirty="0">
                <a:cs typeface="Arial" panose="020B0604020202020204" pitchFamily="34" charset="0"/>
              </a:rPr>
              <a:t>durch die </a:t>
            </a:r>
            <a:r>
              <a:rPr lang="de-CH" altLang="de-DE" sz="2000" dirty="0" smtClean="0">
                <a:cs typeface="Arial" panose="020B0604020202020204" pitchFamily="34" charset="0"/>
              </a:rPr>
              <a:t>Schulpflege</a:t>
            </a:r>
          </a:p>
          <a:p>
            <a:pPr>
              <a:buFont typeface="Arial" panose="020B0604020202020204" pitchFamily="34" charset="0"/>
              <a:buChar char="•"/>
            </a:pPr>
            <a:endParaRPr lang="de-CH" altLang="de-DE" sz="2000" dirty="0" smtClean="0">
              <a:cs typeface="Arial" panose="020B0604020202020204" pitchFamily="34" charset="0"/>
            </a:endParaRPr>
          </a:p>
          <a:p>
            <a:r>
              <a:rPr lang="de-CH" altLang="de-DE" sz="2000" dirty="0" smtClean="0">
                <a:cs typeface="Arial" panose="020B0604020202020204" pitchFamily="34" charset="0"/>
              </a:rPr>
              <a:t> </a:t>
            </a:r>
          </a:p>
          <a:p>
            <a:r>
              <a:rPr lang="de-CH" altLang="de-DE" sz="2000" b="1" dirty="0" smtClean="0">
                <a:cs typeface="Arial" panose="020B0604020202020204" pitchFamily="34" charset="0"/>
              </a:rPr>
              <a:t>Gründe für ein Gesuch:</a:t>
            </a:r>
          </a:p>
          <a:p>
            <a:pPr marL="268288" indent="-268288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de-CH" altLang="de-DE" sz="2000" dirty="0" smtClean="0">
                <a:cs typeface="Arial" panose="020B0604020202020204" pitchFamily="34" charset="0"/>
              </a:rPr>
              <a:t>Betreuungsunterstützung </a:t>
            </a:r>
          </a:p>
          <a:p>
            <a:pPr marL="268288" indent="-268288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de-CH" altLang="de-DE" sz="2000" dirty="0" smtClean="0">
                <a:cs typeface="Arial" panose="020B0604020202020204" pitchFamily="34" charset="0"/>
              </a:rPr>
              <a:t>Schulpflichtige Geschwister </a:t>
            </a:r>
          </a:p>
          <a:p>
            <a:pPr marL="268288" indent="-268288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de-CH" altLang="de-DE" sz="2000" dirty="0" smtClean="0">
                <a:cs typeface="Arial" panose="020B0604020202020204" pitchFamily="34" charset="0"/>
              </a:rPr>
              <a:t>Verkehrslage der Wohn- oder Betreuungsadresse</a:t>
            </a:r>
          </a:p>
          <a:p>
            <a:pPr marL="268288" indent="-268288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de-CH" altLang="de-DE" sz="2000" dirty="0" smtClean="0">
                <a:cs typeface="Arial" panose="020B0604020202020204" pitchFamily="34" charset="0"/>
              </a:rPr>
              <a:t>durch Arzt bescheinigte, gesundheitliche Einschränkung </a:t>
            </a:r>
            <a:endParaRPr lang="de-CH" altLang="de-DE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319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EEE0-4E6D-4E11-8BF7-0C29686543BE}" type="slidenum">
              <a:rPr lang="de-CH" smtClean="0"/>
              <a:t>14</a:t>
            </a:fld>
            <a:endParaRPr lang="de-CH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616298" y="796454"/>
            <a:ext cx="54721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2800" b="1" dirty="0">
                <a:latin typeface="+mn-lt"/>
              </a:rPr>
              <a:t>Zeitplan</a:t>
            </a:r>
          </a:p>
        </p:txBody>
      </p:sp>
      <p:sp>
        <p:nvSpPr>
          <p:cNvPr id="7" name="Rechteck 6"/>
          <p:cNvSpPr/>
          <p:nvPr/>
        </p:nvSpPr>
        <p:spPr>
          <a:xfrm>
            <a:off x="616298" y="1847113"/>
            <a:ext cx="819610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de-CH" altLang="de-DE" sz="2400" dirty="0"/>
              <a:t>Schulhauszuteilung und Klassenbildung </a:t>
            </a:r>
            <a:br>
              <a:rPr lang="de-CH" altLang="de-DE" sz="2400" dirty="0"/>
            </a:br>
            <a:r>
              <a:rPr lang="de-CH" altLang="de-DE" sz="2400" dirty="0"/>
              <a:t>im </a:t>
            </a:r>
            <a:r>
              <a:rPr lang="de-CH" altLang="de-DE" sz="2400" b="1" dirty="0"/>
              <a:t>April – Anfang Mai </a:t>
            </a:r>
            <a:r>
              <a:rPr lang="de-CH" altLang="de-DE" sz="2400" b="1" dirty="0" smtClean="0"/>
              <a:t>2024</a:t>
            </a:r>
            <a:endParaRPr lang="de-CH" altLang="de-DE" sz="2400" b="1" dirty="0"/>
          </a:p>
          <a:p>
            <a:pPr>
              <a:spcBef>
                <a:spcPct val="0"/>
              </a:spcBef>
            </a:pPr>
            <a:endParaRPr lang="de-CH" altLang="de-DE" sz="2400" dirty="0"/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de-CH" altLang="de-DE" sz="2400" dirty="0"/>
              <a:t>Versand </a:t>
            </a:r>
            <a:r>
              <a:rPr lang="de-CH" altLang="de-DE" sz="2400" dirty="0" smtClean="0"/>
              <a:t>Zuteilungsbriefe </a:t>
            </a:r>
            <a:r>
              <a:rPr lang="de-CH" altLang="de-DE" sz="2400" dirty="0"/>
              <a:t/>
            </a:r>
            <a:br>
              <a:rPr lang="de-CH" altLang="de-DE" sz="2400" dirty="0"/>
            </a:br>
            <a:r>
              <a:rPr lang="de-CH" altLang="de-DE" sz="2400" b="1" dirty="0"/>
              <a:t>10. Mai </a:t>
            </a:r>
            <a:r>
              <a:rPr lang="de-CH" altLang="de-DE" sz="2400" b="1" dirty="0" smtClean="0"/>
              <a:t>2024</a:t>
            </a:r>
            <a:endParaRPr lang="de-CH" altLang="de-DE" sz="2400" b="1" dirty="0"/>
          </a:p>
          <a:p>
            <a:pPr>
              <a:spcBef>
                <a:spcPct val="0"/>
              </a:spcBef>
            </a:pPr>
            <a:endParaRPr lang="de-CH" altLang="de-DE" sz="2400" b="1" dirty="0"/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de-CH" altLang="de-DE" sz="2400" dirty="0" smtClean="0"/>
              <a:t>Einsprache-Möglichkeit </a:t>
            </a:r>
            <a:r>
              <a:rPr lang="de-CH" altLang="de-DE" sz="2400" dirty="0"/>
              <a:t>innert 10 Tagen</a:t>
            </a:r>
          </a:p>
          <a:p>
            <a:pPr>
              <a:spcBef>
                <a:spcPct val="0"/>
              </a:spcBef>
            </a:pPr>
            <a:endParaRPr lang="de-CH" altLang="de-DE" sz="2400" dirty="0"/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de-CH" altLang="de-DE" sz="2400" dirty="0"/>
              <a:t>Versand </a:t>
            </a:r>
            <a:r>
              <a:rPr lang="de-CH" altLang="de-DE" sz="2400" dirty="0" smtClean="0"/>
              <a:t>der Stundenpläne (durch die Lehrperson)</a:t>
            </a:r>
            <a:endParaRPr lang="de-CH" altLang="de-DE" sz="2400" dirty="0"/>
          </a:p>
          <a:p>
            <a:pPr>
              <a:spcBef>
                <a:spcPct val="0"/>
              </a:spcBef>
            </a:pPr>
            <a:r>
              <a:rPr lang="de-CH" altLang="de-DE" sz="2400" b="1" dirty="0"/>
              <a:t>    </a:t>
            </a:r>
            <a:r>
              <a:rPr lang="de-CH" altLang="de-DE" sz="2400" b="1" dirty="0" smtClean="0"/>
              <a:t>07. </a:t>
            </a:r>
            <a:r>
              <a:rPr lang="de-CH" altLang="de-DE" sz="2400" b="1" dirty="0"/>
              <a:t>Juni </a:t>
            </a:r>
            <a:r>
              <a:rPr lang="de-CH" altLang="de-DE" sz="2400" b="1" dirty="0" smtClean="0"/>
              <a:t>2024</a:t>
            </a:r>
            <a:endParaRPr lang="de-CH" alt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10688816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1"/>
          <a:stretch/>
        </p:blipFill>
        <p:spPr bwMode="auto">
          <a:xfrm>
            <a:off x="5868144" y="2739997"/>
            <a:ext cx="5213986" cy="345958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EEE0-4E6D-4E11-8BF7-0C29686543BE}" type="slidenum">
              <a:rPr lang="de-CH" smtClean="0"/>
              <a:t>15</a:t>
            </a:fld>
            <a:endParaRPr lang="de-CH"/>
          </a:p>
        </p:txBody>
      </p:sp>
      <p:sp>
        <p:nvSpPr>
          <p:cNvPr id="5" name="Rechteck 4"/>
          <p:cNvSpPr/>
          <p:nvPr/>
        </p:nvSpPr>
        <p:spPr>
          <a:xfrm>
            <a:off x="676589" y="694230"/>
            <a:ext cx="74625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2800" b="1" dirty="0">
                <a:cs typeface="Arial" panose="020B0604020202020204" pitchFamily="34" charset="0"/>
              </a:rPr>
              <a:t>Was erwartet Ihr Kind in der </a:t>
            </a:r>
            <a:r>
              <a:rPr lang="de-CH" sz="2800" b="1" dirty="0" smtClean="0">
                <a:cs typeface="Arial" panose="020B0604020202020204" pitchFamily="34" charset="0"/>
              </a:rPr>
              <a:t>1</a:t>
            </a:r>
            <a:r>
              <a:rPr lang="de-CH" sz="2800" b="1" dirty="0">
                <a:cs typeface="Arial" panose="020B0604020202020204" pitchFamily="34" charset="0"/>
              </a:rPr>
              <a:t>. Klasse?</a:t>
            </a:r>
            <a:endParaRPr lang="de-CH" sz="2800" dirty="0"/>
          </a:p>
        </p:txBody>
      </p:sp>
      <p:sp>
        <p:nvSpPr>
          <p:cNvPr id="6" name="Rechteck 5"/>
          <p:cNvSpPr/>
          <p:nvPr/>
        </p:nvSpPr>
        <p:spPr>
          <a:xfrm>
            <a:off x="592854" y="1828800"/>
            <a:ext cx="8470760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sz="2400" dirty="0">
                <a:cs typeface="Arial" panose="020B0604020202020204" pitchFamily="34" charset="0"/>
              </a:rPr>
              <a:t>Neuer </a:t>
            </a:r>
            <a:r>
              <a:rPr lang="de-CH" sz="2400" dirty="0" smtClean="0">
                <a:cs typeface="Arial" panose="020B0604020202020204" pitchFamily="34" charset="0"/>
              </a:rPr>
              <a:t>Schulweg</a:t>
            </a:r>
            <a:endParaRPr lang="de-CH" sz="2400" dirty="0"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sz="2400" dirty="0">
                <a:cs typeface="Arial" panose="020B0604020202020204" pitchFamily="34" charset="0"/>
              </a:rPr>
              <a:t>Neues Schulhaus, neue Klasse, neue Lehrperson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sz="2400" dirty="0">
                <a:cs typeface="Arial" panose="020B0604020202020204" pitchFamily="34" charset="0"/>
              </a:rPr>
              <a:t>Neue Unterrichtsfächer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sz="2400" dirty="0">
                <a:cs typeface="Arial" panose="020B0604020202020204" pitchFamily="34" charset="0"/>
              </a:rPr>
              <a:t>Schreiben – Lesen – Rechnen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sz="2400" dirty="0">
                <a:cs typeface="Arial" panose="020B0604020202020204" pitchFamily="34" charset="0"/>
              </a:rPr>
              <a:t>Hausaufgaben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sz="2400" dirty="0">
                <a:cs typeface="Arial" panose="020B0604020202020204" pitchFamily="34" charset="0"/>
              </a:rPr>
              <a:t>Mehr Selbstverantwortung</a:t>
            </a:r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3900871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EEE0-4E6D-4E11-8BF7-0C29686543BE}" type="slidenum">
              <a:rPr lang="de-CH" smtClean="0"/>
              <a:t>16</a:t>
            </a:fld>
            <a:endParaRPr lang="de-CH"/>
          </a:p>
        </p:txBody>
      </p:sp>
      <p:sp>
        <p:nvSpPr>
          <p:cNvPr id="5" name="Rechteck 4"/>
          <p:cNvSpPr/>
          <p:nvPr/>
        </p:nvSpPr>
        <p:spPr>
          <a:xfrm>
            <a:off x="646443" y="576336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2800" b="1" dirty="0">
                <a:cs typeface="Arial" panose="020B0604020202020204" pitchFamily="34" charset="0"/>
              </a:rPr>
              <a:t>Was erwartet Sie als Eltern?</a:t>
            </a:r>
          </a:p>
        </p:txBody>
      </p:sp>
      <p:sp>
        <p:nvSpPr>
          <p:cNvPr id="6" name="Rechteck 5"/>
          <p:cNvSpPr/>
          <p:nvPr/>
        </p:nvSpPr>
        <p:spPr>
          <a:xfrm>
            <a:off x="646443" y="1508147"/>
            <a:ext cx="92210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2400" dirty="0"/>
              <a:t>Die Kinder sollen aktiv durch die Schulzeit begleitet </a:t>
            </a:r>
            <a:r>
              <a:rPr lang="de-CH" sz="2400" dirty="0" smtClean="0"/>
              <a:t>werden:</a:t>
            </a:r>
            <a:endParaRPr lang="de-CH" sz="2400" dirty="0"/>
          </a:p>
        </p:txBody>
      </p:sp>
      <p:sp>
        <p:nvSpPr>
          <p:cNvPr id="7" name="Rechteck 6"/>
          <p:cNvSpPr/>
          <p:nvPr/>
        </p:nvSpPr>
        <p:spPr>
          <a:xfrm>
            <a:off x="695778" y="2614378"/>
            <a:ext cx="7206344" cy="2298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spcBef>
                <a:spcPts val="672"/>
              </a:spcBef>
              <a:buFont typeface="Arial" panose="020B0604020202020204" pitchFamily="34" charset="0"/>
              <a:buChar char="•"/>
            </a:pPr>
            <a:r>
              <a:rPr lang="de-CH" sz="2400" dirty="0"/>
              <a:t>Kinder auf den neuen Schulweg vorbereiten</a:t>
            </a:r>
          </a:p>
          <a:p>
            <a:pPr marL="355600" indent="-355600">
              <a:spcBef>
                <a:spcPts val="672"/>
              </a:spcBef>
              <a:buFont typeface="Arial" panose="020B0604020202020204" pitchFamily="34" charset="0"/>
              <a:buChar char="•"/>
            </a:pPr>
            <a:r>
              <a:rPr lang="de-CH" sz="2400" dirty="0"/>
              <a:t>Stundenplan beachten</a:t>
            </a:r>
          </a:p>
          <a:p>
            <a:pPr marL="355600" indent="-355600">
              <a:spcBef>
                <a:spcPts val="672"/>
              </a:spcBef>
              <a:buFont typeface="Arial" panose="020B0604020202020204" pitchFamily="34" charset="0"/>
              <a:buChar char="•"/>
            </a:pPr>
            <a:r>
              <a:rPr lang="de-CH" sz="2400" dirty="0"/>
              <a:t>Informationen der Schule lesen</a:t>
            </a:r>
          </a:p>
          <a:p>
            <a:pPr marL="355600" indent="-355600">
              <a:spcBef>
                <a:spcPts val="672"/>
              </a:spcBef>
              <a:buFont typeface="Arial" panose="020B0604020202020204" pitchFamily="34" charset="0"/>
              <a:buChar char="•"/>
            </a:pPr>
            <a:r>
              <a:rPr lang="de-CH" sz="2400" dirty="0"/>
              <a:t>Termine einhalten</a:t>
            </a:r>
          </a:p>
          <a:p>
            <a:pPr marL="355600" indent="-355600">
              <a:spcBef>
                <a:spcPts val="672"/>
              </a:spcBef>
              <a:buFont typeface="Arial" panose="020B0604020202020204" pitchFamily="34" charset="0"/>
              <a:buChar char="•"/>
            </a:pPr>
            <a:r>
              <a:rPr lang="de-CH" sz="2400" dirty="0"/>
              <a:t>Elternabende besuchen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5" t="28857" r="45541" b="22935"/>
          <a:stretch/>
        </p:blipFill>
        <p:spPr bwMode="auto">
          <a:xfrm>
            <a:off x="8321443" y="1979526"/>
            <a:ext cx="2651046" cy="393895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8320557" y="5918479"/>
            <a:ext cx="14157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800" dirty="0" smtClean="0"/>
              <a:t>Bild: Touring Club Schweiz</a:t>
            </a:r>
            <a:endParaRPr lang="de-CH" sz="800" dirty="0"/>
          </a:p>
        </p:txBody>
      </p:sp>
    </p:spTree>
    <p:extLst>
      <p:ext uri="{BB962C8B-B14F-4D97-AF65-F5344CB8AC3E}">
        <p14:creationId xmlns:p14="http://schemas.microsoft.com/office/powerpoint/2010/main" val="3828014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 smtClean="0"/>
              <a:t>Elternabend 1. Primarstufe SJ/2024/2025</a:t>
            </a:r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dirty="0" smtClean="0"/>
              <a:t>Schulwegsicherheit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 smtClean="0"/>
              <a:t>Martina Hefti, Verkehrsinstruktorin</a:t>
            </a:r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CH" dirty="0" smtClean="0"/>
              <a:t>Stadtpolizei Dietikon</a:t>
            </a:r>
            <a:endParaRPr lang="de-CH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/>
          <a:srcRect r="3541" b="4901"/>
          <a:stretch/>
        </p:blipFill>
        <p:spPr>
          <a:xfrm>
            <a:off x="8136225" y="2501967"/>
            <a:ext cx="3298393" cy="326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64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EEE0-4E6D-4E11-8BF7-0C29686543BE}" type="slidenum">
              <a:rPr lang="de-CH" smtClean="0"/>
              <a:t>18</a:t>
            </a:fld>
            <a:endParaRPr lang="de-CH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 rot="10800000" flipV="1">
            <a:off x="762000" y="720724"/>
            <a:ext cx="763079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altLang="de-DE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+mj-ea"/>
                <a:cs typeface="Arial" panose="020B0604020202020204" pitchFamily="34" charset="0"/>
              </a:rPr>
              <a:t>Erfahrungen der Schülerinnen und Schüler</a:t>
            </a:r>
            <a:r>
              <a:rPr kumimoji="0" lang="de-CH" altLang="de-DE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sp>
        <p:nvSpPr>
          <p:cNvPr id="6" name="Rechteck 5"/>
          <p:cNvSpPr/>
          <p:nvPr/>
        </p:nvSpPr>
        <p:spPr>
          <a:xfrm>
            <a:off x="762000" y="1607043"/>
            <a:ext cx="9095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400" dirty="0">
                <a:cs typeface="Arial" panose="020B0604020202020204" pitchFamily="34" charset="0"/>
              </a:rPr>
              <a:t>Neue soziale Herausforderungen </a:t>
            </a:r>
          </a:p>
        </p:txBody>
      </p:sp>
      <p:pic>
        <p:nvPicPr>
          <p:cNvPr id="7" name="Picture 2" descr="C:\Users\andrea.kengelbacher\Desktop\IMG_20190103_1337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3" b="12446"/>
          <a:stretch/>
        </p:blipFill>
        <p:spPr bwMode="auto">
          <a:xfrm>
            <a:off x="1145561" y="2289939"/>
            <a:ext cx="7582319" cy="348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1777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EEE0-4E6D-4E11-8BF7-0C29686543BE}" type="slidenum">
              <a:rPr lang="de-CH" smtClean="0"/>
              <a:t>19</a:t>
            </a:fld>
            <a:endParaRPr lang="de-CH"/>
          </a:p>
        </p:txBody>
      </p:sp>
      <p:sp>
        <p:nvSpPr>
          <p:cNvPr id="5" name="Rechteck 4"/>
          <p:cNvSpPr/>
          <p:nvPr/>
        </p:nvSpPr>
        <p:spPr>
          <a:xfrm>
            <a:off x="2217180" y="571472"/>
            <a:ext cx="73187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2800" b="1" dirty="0">
                <a:cs typeface="Arial" panose="020B0604020202020204" pitchFamily="34" charset="0"/>
              </a:rPr>
              <a:t>Erfahrungen der Schülerinnen und Schüler</a:t>
            </a:r>
            <a:endParaRPr lang="de-CH" sz="2800" dirty="0"/>
          </a:p>
        </p:txBody>
      </p:sp>
      <p:sp>
        <p:nvSpPr>
          <p:cNvPr id="6" name="Rechteck 5"/>
          <p:cNvSpPr/>
          <p:nvPr/>
        </p:nvSpPr>
        <p:spPr>
          <a:xfrm>
            <a:off x="2217180" y="1395438"/>
            <a:ext cx="37015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sz="2400" dirty="0">
                <a:cs typeface="Arial" panose="020B0604020202020204" pitchFamily="34" charset="0"/>
              </a:rPr>
              <a:t>Hausaufgaben</a:t>
            </a:r>
          </a:p>
        </p:txBody>
      </p:sp>
      <p:pic>
        <p:nvPicPr>
          <p:cNvPr id="7" name="Picture 2" descr="C:\Users\andrea.kengelbacher\Desktop\IMG_20190103_13554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2" b="30575"/>
          <a:stretch/>
        </p:blipFill>
        <p:spPr bwMode="auto">
          <a:xfrm>
            <a:off x="2759905" y="2140130"/>
            <a:ext cx="6233256" cy="364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502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EEE0-4E6D-4E11-8BF7-0C29686543BE}" type="slidenum">
              <a:rPr lang="de-CH" smtClean="0"/>
              <a:t>2</a:t>
            </a:fld>
            <a:endParaRPr lang="de-CH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2839" y="1801429"/>
            <a:ext cx="1707879" cy="2580792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762000" y="783771"/>
            <a:ext cx="790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 smtClean="0"/>
              <a:t>Durch die Präsentation begleitet Sie: </a:t>
            </a:r>
            <a:endParaRPr lang="de-CH" sz="2400" dirty="0"/>
          </a:p>
        </p:txBody>
      </p:sp>
      <p:sp>
        <p:nvSpPr>
          <p:cNvPr id="9" name="Textfeld 8"/>
          <p:cNvSpPr txBox="1"/>
          <p:nvPr/>
        </p:nvSpPr>
        <p:spPr>
          <a:xfrm>
            <a:off x="857695" y="4719526"/>
            <a:ext cx="1885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Mirjam Peter</a:t>
            </a:r>
          </a:p>
          <a:p>
            <a:r>
              <a:rPr lang="de-CH" dirty="0" smtClean="0"/>
              <a:t>Schulvorsteherin</a:t>
            </a:r>
            <a:endParaRPr lang="de-CH" dirty="0"/>
          </a:p>
        </p:txBody>
      </p:sp>
      <p:sp>
        <p:nvSpPr>
          <p:cNvPr id="10" name="Textfeld 9"/>
          <p:cNvSpPr txBox="1"/>
          <p:nvPr/>
        </p:nvSpPr>
        <p:spPr>
          <a:xfrm>
            <a:off x="3592839" y="4719526"/>
            <a:ext cx="2078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Pier A. Chalfajew</a:t>
            </a:r>
          </a:p>
          <a:p>
            <a:r>
              <a:rPr lang="de-CH" dirty="0" smtClean="0"/>
              <a:t>Leiter Bildung </a:t>
            </a:r>
            <a:endParaRPr lang="de-CH" dirty="0"/>
          </a:p>
        </p:txBody>
      </p:sp>
      <p:sp>
        <p:nvSpPr>
          <p:cNvPr id="11" name="Textfeld 10"/>
          <p:cNvSpPr txBox="1"/>
          <p:nvPr/>
        </p:nvSpPr>
        <p:spPr>
          <a:xfrm>
            <a:off x="6346335" y="4719526"/>
            <a:ext cx="55408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Michael Fux		Martina Hefti	</a:t>
            </a:r>
          </a:p>
          <a:p>
            <a:r>
              <a:rPr lang="de-CH" dirty="0" smtClean="0"/>
              <a:t>Schulleiter </a:t>
            </a:r>
            <a:r>
              <a:rPr lang="de-CH" dirty="0" err="1" smtClean="0"/>
              <a:t>Fondli</a:t>
            </a:r>
            <a:r>
              <a:rPr lang="de-CH" dirty="0"/>
              <a:t>	</a:t>
            </a:r>
            <a:r>
              <a:rPr lang="de-CH" dirty="0" smtClean="0"/>
              <a:t>	Stadtpolizei/ 				Verkehrsinstruktorin</a:t>
            </a:r>
            <a:endParaRPr lang="de-CH" dirty="0"/>
          </a:p>
          <a:p>
            <a:endParaRPr lang="de-CH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96" y="1801429"/>
            <a:ext cx="1762684" cy="2580792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6336" y="1801428"/>
            <a:ext cx="2130556" cy="2580793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6"/>
          <a:srcRect r="3541" b="4901"/>
          <a:stretch/>
        </p:blipFill>
        <p:spPr>
          <a:xfrm>
            <a:off x="9143999" y="1801429"/>
            <a:ext cx="2426899" cy="258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25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EEE0-4E6D-4E11-8BF7-0C29686543BE}" type="slidenum">
              <a:rPr lang="de-CH" smtClean="0"/>
              <a:t>20</a:t>
            </a:fld>
            <a:endParaRPr lang="de-CH"/>
          </a:p>
        </p:txBody>
      </p:sp>
      <p:sp>
        <p:nvSpPr>
          <p:cNvPr id="5" name="Rechteck 4"/>
          <p:cNvSpPr/>
          <p:nvPr/>
        </p:nvSpPr>
        <p:spPr>
          <a:xfrm>
            <a:off x="589347" y="752344"/>
            <a:ext cx="73550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2800" b="1" dirty="0">
                <a:cs typeface="Arial" panose="020B0604020202020204" pitchFamily="34" charset="0"/>
              </a:rPr>
              <a:t>Erfahrungen der Schülerinnen und Schüler</a:t>
            </a:r>
            <a:endParaRPr lang="de-CH" sz="2800" dirty="0"/>
          </a:p>
        </p:txBody>
      </p:sp>
      <p:sp>
        <p:nvSpPr>
          <p:cNvPr id="6" name="Rechteck 5"/>
          <p:cNvSpPr/>
          <p:nvPr/>
        </p:nvSpPr>
        <p:spPr>
          <a:xfrm>
            <a:off x="589347" y="1518382"/>
            <a:ext cx="39444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sz="2400" dirty="0">
                <a:cs typeface="Arial" panose="020B0604020202020204" pitchFamily="34" charset="0"/>
              </a:rPr>
              <a:t>neue Unterrichtssprache</a:t>
            </a:r>
          </a:p>
        </p:txBody>
      </p:sp>
      <p:pic>
        <p:nvPicPr>
          <p:cNvPr id="7" name="Picture 2" descr="C:\Users\andrea.kengelbacher\Desktop\IMG_20190103_1355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46"/>
          <a:stretch/>
        </p:blipFill>
        <p:spPr bwMode="auto">
          <a:xfrm>
            <a:off x="1178058" y="2149966"/>
            <a:ext cx="7133702" cy="373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94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EEE0-4E6D-4E11-8BF7-0C29686543BE}" type="slidenum">
              <a:rPr lang="de-CH" smtClean="0"/>
              <a:t>21</a:t>
            </a:fld>
            <a:endParaRPr lang="de-CH"/>
          </a:p>
        </p:txBody>
      </p:sp>
      <p:sp>
        <p:nvSpPr>
          <p:cNvPr id="5" name="Rechteck 4"/>
          <p:cNvSpPr/>
          <p:nvPr/>
        </p:nvSpPr>
        <p:spPr>
          <a:xfrm>
            <a:off x="510540" y="832730"/>
            <a:ext cx="87841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2800" b="1" dirty="0"/>
              <a:t>Der Unterricht in der ersten Klasse</a:t>
            </a:r>
          </a:p>
        </p:txBody>
      </p:sp>
      <p:sp>
        <p:nvSpPr>
          <p:cNvPr id="6" name="Rechteck 5"/>
          <p:cNvSpPr/>
          <p:nvPr/>
        </p:nvSpPr>
        <p:spPr>
          <a:xfrm>
            <a:off x="510540" y="2252565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altLang="de-DE" sz="2400" dirty="0">
                <a:cs typeface="Arial" panose="020B0604020202020204" pitchFamily="34" charset="0"/>
              </a:rPr>
              <a:t>Anzahl 1. Klassen</a:t>
            </a:r>
            <a:br>
              <a:rPr lang="de-CH" altLang="de-DE" sz="2400" dirty="0">
                <a:cs typeface="Arial" panose="020B0604020202020204" pitchFamily="34" charset="0"/>
              </a:rPr>
            </a:br>
            <a:endParaRPr lang="de-CH" altLang="de-DE" sz="2400" dirty="0"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altLang="de-DE" sz="2400" dirty="0">
                <a:cs typeface="Arial" panose="020B0604020202020204" pitchFamily="34" charset="0"/>
              </a:rPr>
              <a:t>Stundenplan</a:t>
            </a:r>
            <a:br>
              <a:rPr lang="de-CH" altLang="de-DE" sz="2400" dirty="0">
                <a:cs typeface="Arial" panose="020B0604020202020204" pitchFamily="34" charset="0"/>
              </a:rPr>
            </a:br>
            <a:endParaRPr lang="de-CH" altLang="de-DE" sz="2400" dirty="0"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altLang="de-DE" sz="2400" dirty="0">
                <a:cs typeface="Arial" panose="020B0604020202020204" pitchFamily="34" charset="0"/>
              </a:rPr>
              <a:t>Unterrichtssprache</a:t>
            </a:r>
            <a:br>
              <a:rPr lang="de-CH" altLang="de-DE" sz="2400" dirty="0">
                <a:cs typeface="Arial" panose="020B0604020202020204" pitchFamily="34" charset="0"/>
              </a:rPr>
            </a:br>
            <a:endParaRPr lang="de-CH" altLang="de-DE" sz="2400" dirty="0"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altLang="de-DE" sz="2400" dirty="0">
                <a:cs typeface="Arial" panose="020B0604020202020204" pitchFamily="34" charset="0"/>
              </a:rPr>
              <a:t>Musikalische Grundschule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3185" y="1242366"/>
            <a:ext cx="3351516" cy="202039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076" y="3344558"/>
            <a:ext cx="4471640" cy="2722901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64175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EEE0-4E6D-4E11-8BF7-0C29686543BE}" type="slidenum">
              <a:rPr lang="de-CH" smtClean="0"/>
              <a:t>22</a:t>
            </a:fld>
            <a:endParaRPr lang="de-CH"/>
          </a:p>
        </p:txBody>
      </p:sp>
      <p:sp>
        <p:nvSpPr>
          <p:cNvPr id="5" name="Rechteck 4"/>
          <p:cNvSpPr/>
          <p:nvPr/>
        </p:nvSpPr>
        <p:spPr>
          <a:xfrm>
            <a:off x="510540" y="671956"/>
            <a:ext cx="51860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de-CH" altLang="de-DE" sz="2800" b="1" dirty="0"/>
              <a:t>1. Klassen im </a:t>
            </a:r>
            <a:r>
              <a:rPr lang="de-CH" altLang="de-DE" sz="2800" b="1" dirty="0" smtClean="0"/>
              <a:t>neuen </a:t>
            </a:r>
            <a:r>
              <a:rPr lang="de-CH" altLang="de-DE" sz="2800" b="1" dirty="0"/>
              <a:t>Schuljahr</a:t>
            </a:r>
          </a:p>
        </p:txBody>
      </p:sp>
      <p:sp>
        <p:nvSpPr>
          <p:cNvPr id="14" name="Rechteck 13"/>
          <p:cNvSpPr/>
          <p:nvPr/>
        </p:nvSpPr>
        <p:spPr>
          <a:xfrm>
            <a:off x="686637" y="569831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de-CH" altLang="de-DE" b="1" dirty="0" smtClean="0"/>
              <a:t>19 </a:t>
            </a:r>
            <a:r>
              <a:rPr lang="de-CH" altLang="de-DE" b="1" dirty="0"/>
              <a:t>Regelklassen (über </a:t>
            </a:r>
            <a:r>
              <a:rPr lang="de-CH" altLang="de-DE" b="1" dirty="0" smtClean="0"/>
              <a:t>330 </a:t>
            </a:r>
            <a:r>
              <a:rPr lang="de-CH" altLang="de-DE" b="1" dirty="0"/>
              <a:t>Kinder) </a:t>
            </a:r>
          </a:p>
        </p:txBody>
      </p:sp>
      <p:sp>
        <p:nvSpPr>
          <p:cNvPr id="15" name="Rechteckige Legende 14"/>
          <p:cNvSpPr/>
          <p:nvPr/>
        </p:nvSpPr>
        <p:spPr>
          <a:xfrm>
            <a:off x="543820" y="1315560"/>
            <a:ext cx="2242708" cy="1018952"/>
          </a:xfrm>
          <a:prstGeom prst="wedgeRectCallout">
            <a:avLst>
              <a:gd name="adj1" fmla="val -10640"/>
              <a:gd name="adj2" fmla="val 125903"/>
            </a:avLst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b="1" dirty="0" smtClean="0">
                <a:solidFill>
                  <a:schemeClr val="tx1"/>
                </a:solidFill>
              </a:rPr>
              <a:t>Zentral </a:t>
            </a:r>
          </a:p>
          <a:p>
            <a:pPr algn="ctr"/>
            <a:r>
              <a:rPr lang="de-CH" altLang="de-DE" b="1" dirty="0" smtClean="0">
                <a:solidFill>
                  <a:schemeClr val="tx1"/>
                </a:solidFill>
              </a:rPr>
              <a:t>☺ ☺</a:t>
            </a:r>
          </a:p>
          <a:p>
            <a:pPr algn="ctr"/>
            <a:r>
              <a:rPr lang="de-CH" dirty="0" smtClean="0">
                <a:solidFill>
                  <a:schemeClr val="tx1"/>
                </a:solidFill>
              </a:rPr>
              <a:t>1.Klassen</a:t>
            </a:r>
            <a:endParaRPr lang="de-CH" dirty="0">
              <a:solidFill>
                <a:schemeClr val="tx1"/>
              </a:solidFill>
            </a:endParaRPr>
          </a:p>
        </p:txBody>
      </p:sp>
      <p:sp>
        <p:nvSpPr>
          <p:cNvPr id="16" name="Rechteckige Legende 15"/>
          <p:cNvSpPr/>
          <p:nvPr/>
        </p:nvSpPr>
        <p:spPr>
          <a:xfrm>
            <a:off x="3542284" y="1665811"/>
            <a:ext cx="3052571" cy="1559983"/>
          </a:xfrm>
          <a:prstGeom prst="wedgeRectCallout">
            <a:avLst/>
          </a:prstGeom>
          <a:solidFill>
            <a:srgbClr val="FFC000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b="1" dirty="0" smtClean="0">
                <a:solidFill>
                  <a:schemeClr val="tx1"/>
                </a:solidFill>
              </a:rPr>
              <a:t>Steinmürli</a:t>
            </a:r>
            <a:r>
              <a:rPr lang="de-CH" dirty="0" smtClean="0">
                <a:solidFill>
                  <a:schemeClr val="tx1"/>
                </a:solidFill>
              </a:rPr>
              <a:t>  </a:t>
            </a:r>
          </a:p>
          <a:p>
            <a:pPr algn="ctr"/>
            <a:endParaRPr lang="de-CH" dirty="0">
              <a:solidFill>
                <a:schemeClr val="tx1"/>
              </a:solidFill>
            </a:endParaRPr>
          </a:p>
          <a:p>
            <a:pPr algn="ctr"/>
            <a:r>
              <a:rPr lang="de-CH" altLang="de-DE" b="1" dirty="0" smtClean="0">
                <a:solidFill>
                  <a:schemeClr val="tx1"/>
                </a:solidFill>
              </a:rPr>
              <a:t>☺ ☺ </a:t>
            </a:r>
            <a:r>
              <a:rPr lang="de-CH" altLang="de-DE" b="1" dirty="0">
                <a:solidFill>
                  <a:schemeClr val="tx1"/>
                </a:solidFill>
              </a:rPr>
              <a:t>☺</a:t>
            </a:r>
            <a:r>
              <a:rPr lang="de-CH" altLang="de-DE" b="1" dirty="0" smtClean="0">
                <a:solidFill>
                  <a:schemeClr val="tx1"/>
                </a:solidFill>
              </a:rPr>
              <a:t> ☺ </a:t>
            </a:r>
            <a:endParaRPr lang="de-CH" dirty="0">
              <a:solidFill>
                <a:schemeClr val="tx1"/>
              </a:solidFill>
            </a:endParaRPr>
          </a:p>
          <a:p>
            <a:pPr algn="ctr"/>
            <a:r>
              <a:rPr lang="de-CH" dirty="0" smtClean="0">
                <a:solidFill>
                  <a:schemeClr val="tx1"/>
                </a:solidFill>
              </a:rPr>
              <a:t>1.Klassen</a:t>
            </a:r>
            <a:endParaRPr lang="de-CH" dirty="0">
              <a:solidFill>
                <a:schemeClr val="tx1"/>
              </a:solidFill>
            </a:endParaRPr>
          </a:p>
          <a:p>
            <a:pPr algn="ctr"/>
            <a:endParaRPr lang="de-CH" dirty="0"/>
          </a:p>
        </p:txBody>
      </p:sp>
      <p:sp>
        <p:nvSpPr>
          <p:cNvPr id="17" name="Rechteckige Legende 16"/>
          <p:cNvSpPr/>
          <p:nvPr/>
        </p:nvSpPr>
        <p:spPr>
          <a:xfrm>
            <a:off x="838200" y="3248608"/>
            <a:ext cx="2242708" cy="1018952"/>
          </a:xfrm>
          <a:prstGeom prst="wedgeRectCallout">
            <a:avLst>
              <a:gd name="adj1" fmla="val 18610"/>
              <a:gd name="adj2" fmla="val 141510"/>
            </a:avLst>
          </a:prstGeom>
          <a:solidFill>
            <a:srgbClr val="FFFF00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b="1" dirty="0" smtClean="0">
                <a:solidFill>
                  <a:schemeClr val="tx1"/>
                </a:solidFill>
              </a:rPr>
              <a:t>Fondli  </a:t>
            </a:r>
          </a:p>
          <a:p>
            <a:pPr algn="ctr"/>
            <a:r>
              <a:rPr lang="de-CH" altLang="de-DE" b="1" dirty="0" smtClean="0">
                <a:solidFill>
                  <a:schemeClr val="tx1"/>
                </a:solidFill>
              </a:rPr>
              <a:t>☺ ☺ ☺  </a:t>
            </a:r>
          </a:p>
          <a:p>
            <a:pPr algn="ctr"/>
            <a:r>
              <a:rPr lang="de-CH" dirty="0" smtClean="0">
                <a:solidFill>
                  <a:schemeClr val="tx1"/>
                </a:solidFill>
              </a:rPr>
              <a:t>1.Klassen</a:t>
            </a:r>
            <a:endParaRPr lang="de-CH" dirty="0">
              <a:solidFill>
                <a:schemeClr val="tx1"/>
              </a:solidFill>
            </a:endParaRPr>
          </a:p>
        </p:txBody>
      </p:sp>
      <p:sp>
        <p:nvSpPr>
          <p:cNvPr id="18" name="Rechteckige Legende 17"/>
          <p:cNvSpPr/>
          <p:nvPr/>
        </p:nvSpPr>
        <p:spPr>
          <a:xfrm>
            <a:off x="3439432" y="3890292"/>
            <a:ext cx="2776003" cy="1256064"/>
          </a:xfrm>
          <a:prstGeom prst="wedgeRectCallout">
            <a:avLst>
              <a:gd name="adj1" fmla="val -58785"/>
              <a:gd name="adj2" fmla="val 88613"/>
            </a:avLst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b="1" dirty="0" smtClean="0">
                <a:solidFill>
                  <a:schemeClr val="tx1"/>
                </a:solidFill>
              </a:rPr>
              <a:t>Wolfsmatt</a:t>
            </a:r>
            <a:r>
              <a:rPr lang="de-CH" dirty="0" smtClean="0">
                <a:solidFill>
                  <a:schemeClr val="tx1"/>
                </a:solidFill>
              </a:rPr>
              <a:t> </a:t>
            </a:r>
            <a:endParaRPr lang="de-CH" dirty="0">
              <a:solidFill>
                <a:schemeClr val="tx1"/>
              </a:solidFill>
            </a:endParaRPr>
          </a:p>
          <a:p>
            <a:pPr algn="ctr"/>
            <a:r>
              <a:rPr lang="de-CH" altLang="de-DE" b="1" dirty="0" smtClean="0">
                <a:solidFill>
                  <a:schemeClr val="tx1"/>
                </a:solidFill>
              </a:rPr>
              <a:t>☺ ☺ ☺ ☺</a:t>
            </a:r>
            <a:endParaRPr lang="de-CH" dirty="0">
              <a:solidFill>
                <a:schemeClr val="tx1"/>
              </a:solidFill>
            </a:endParaRPr>
          </a:p>
          <a:p>
            <a:pPr algn="ctr"/>
            <a:r>
              <a:rPr lang="de-CH" dirty="0" smtClean="0">
                <a:solidFill>
                  <a:schemeClr val="tx1"/>
                </a:solidFill>
              </a:rPr>
              <a:t>1.Klassen</a:t>
            </a:r>
            <a:endParaRPr lang="de-CH" dirty="0">
              <a:solidFill>
                <a:schemeClr val="tx1"/>
              </a:solidFill>
            </a:endParaRPr>
          </a:p>
          <a:p>
            <a:pPr algn="ctr"/>
            <a:endParaRPr lang="de-CH" dirty="0"/>
          </a:p>
        </p:txBody>
      </p:sp>
      <p:sp>
        <p:nvSpPr>
          <p:cNvPr id="19" name="Rechteckige Legende 18"/>
          <p:cNvSpPr/>
          <p:nvPr/>
        </p:nvSpPr>
        <p:spPr>
          <a:xfrm>
            <a:off x="7023798" y="1491259"/>
            <a:ext cx="3343205" cy="1256064"/>
          </a:xfrm>
          <a:prstGeom prst="wedgeRectCallout">
            <a:avLst>
              <a:gd name="adj1" fmla="val -51095"/>
              <a:gd name="adj2" fmla="val 126924"/>
            </a:avLst>
          </a:prstGeom>
          <a:solidFill>
            <a:srgbClr val="00B050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b="1" dirty="0" smtClean="0">
                <a:solidFill>
                  <a:schemeClr val="tx1"/>
                </a:solidFill>
              </a:rPr>
              <a:t>Luberzen</a:t>
            </a:r>
          </a:p>
          <a:p>
            <a:pPr algn="ctr"/>
            <a:r>
              <a:rPr lang="de-CH" altLang="de-DE" b="1" dirty="0" smtClean="0">
                <a:solidFill>
                  <a:schemeClr val="tx1"/>
                </a:solidFill>
              </a:rPr>
              <a:t>☺ </a:t>
            </a:r>
            <a:r>
              <a:rPr lang="de-CH" altLang="de-DE" b="1" dirty="0">
                <a:solidFill>
                  <a:schemeClr val="tx1"/>
                </a:solidFill>
              </a:rPr>
              <a:t>☺</a:t>
            </a:r>
            <a:endParaRPr lang="de-CH" altLang="de-DE" b="1" dirty="0" smtClean="0">
              <a:solidFill>
                <a:schemeClr val="tx1"/>
              </a:solidFill>
            </a:endParaRPr>
          </a:p>
          <a:p>
            <a:pPr algn="ctr"/>
            <a:r>
              <a:rPr lang="de-CH" dirty="0" smtClean="0">
                <a:solidFill>
                  <a:schemeClr val="tx1"/>
                </a:solidFill>
              </a:rPr>
              <a:t>1.Klassen</a:t>
            </a:r>
          </a:p>
          <a:p>
            <a:pPr algn="ctr"/>
            <a:endParaRPr lang="de-CH" dirty="0"/>
          </a:p>
        </p:txBody>
      </p:sp>
      <p:sp>
        <p:nvSpPr>
          <p:cNvPr id="20" name="Rechteckige Legende 19"/>
          <p:cNvSpPr/>
          <p:nvPr/>
        </p:nvSpPr>
        <p:spPr>
          <a:xfrm>
            <a:off x="7239385" y="3758084"/>
            <a:ext cx="2758726" cy="1375697"/>
          </a:xfrm>
          <a:prstGeom prst="wedgeRectCallout">
            <a:avLst>
              <a:gd name="adj1" fmla="val -41894"/>
              <a:gd name="adj2" fmla="val 81887"/>
            </a:avLst>
          </a:prstGeom>
          <a:solidFill>
            <a:srgbClr val="7030A0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b="1" dirty="0" smtClean="0">
                <a:solidFill>
                  <a:schemeClr val="tx1"/>
                </a:solidFill>
              </a:rPr>
              <a:t>Stierenmatt</a:t>
            </a:r>
            <a:r>
              <a:rPr lang="de-CH" dirty="0" smtClean="0">
                <a:solidFill>
                  <a:schemeClr val="tx1"/>
                </a:solidFill>
              </a:rPr>
              <a:t> </a:t>
            </a:r>
            <a:endParaRPr lang="de-CH" dirty="0">
              <a:solidFill>
                <a:schemeClr val="tx1"/>
              </a:solidFill>
            </a:endParaRPr>
          </a:p>
          <a:p>
            <a:pPr algn="ctr"/>
            <a:r>
              <a:rPr lang="de-CH" altLang="de-DE" b="1" dirty="0" smtClean="0">
                <a:solidFill>
                  <a:schemeClr val="tx1"/>
                </a:solidFill>
              </a:rPr>
              <a:t>☺</a:t>
            </a:r>
            <a:r>
              <a:rPr lang="de-CH" altLang="de-DE" b="1" dirty="0">
                <a:solidFill>
                  <a:schemeClr val="tx1"/>
                </a:solidFill>
              </a:rPr>
              <a:t> </a:t>
            </a:r>
            <a:r>
              <a:rPr lang="de-CH" altLang="de-DE" b="1" dirty="0" smtClean="0">
                <a:solidFill>
                  <a:schemeClr val="tx1"/>
                </a:solidFill>
              </a:rPr>
              <a:t>☺</a:t>
            </a:r>
            <a:r>
              <a:rPr lang="de-CH" altLang="de-DE" b="1" dirty="0">
                <a:solidFill>
                  <a:schemeClr val="tx1"/>
                </a:solidFill>
              </a:rPr>
              <a:t> ☺</a:t>
            </a:r>
            <a:r>
              <a:rPr lang="de-CH" altLang="de-DE" b="1" dirty="0" smtClean="0">
                <a:solidFill>
                  <a:schemeClr val="tx1"/>
                </a:solidFill>
              </a:rPr>
              <a:t> </a:t>
            </a:r>
            <a:r>
              <a:rPr lang="de-CH" altLang="de-DE" b="1" dirty="0">
                <a:solidFill>
                  <a:schemeClr val="tx1"/>
                </a:solidFill>
              </a:rPr>
              <a:t>☺ </a:t>
            </a:r>
            <a:endParaRPr lang="de-CH" altLang="de-DE" b="1" dirty="0" smtClean="0">
              <a:solidFill>
                <a:schemeClr val="tx1"/>
              </a:solidFill>
            </a:endParaRPr>
          </a:p>
          <a:p>
            <a:pPr algn="ctr"/>
            <a:r>
              <a:rPr lang="de-CH" dirty="0" smtClean="0">
                <a:solidFill>
                  <a:schemeClr val="tx1"/>
                </a:solidFill>
              </a:rPr>
              <a:t>1.Klassen</a:t>
            </a:r>
            <a:endParaRPr lang="de-CH" dirty="0">
              <a:solidFill>
                <a:schemeClr val="tx1"/>
              </a:solidFill>
            </a:endParaRPr>
          </a:p>
          <a:p>
            <a:pPr algn="ctr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53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643095"/>
            <a:ext cx="10514013" cy="763674"/>
          </a:xfrm>
        </p:spPr>
        <p:txBody>
          <a:bodyPr>
            <a:normAutofit fontScale="90000"/>
          </a:bodyPr>
          <a:lstStyle/>
          <a:p>
            <a:r>
              <a:rPr lang="de-CH" sz="2700" dirty="0"/>
              <a:t>Stundenplanbeispiel mit 1 WL MGA und 1 WL Betreuung</a:t>
            </a:r>
            <a:r>
              <a:rPr lang="de-CH" altLang="de-DE" sz="3200" dirty="0"/>
              <a:t/>
            </a:r>
            <a:br>
              <a:rPr lang="de-CH" altLang="de-DE" sz="3200" dirty="0"/>
            </a:b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EEE0-4E6D-4E11-8BF7-0C29686543BE}" type="slidenum">
              <a:rPr lang="de-CH" smtClean="0"/>
              <a:pPr/>
              <a:t>23</a:t>
            </a:fld>
            <a:endParaRPr lang="de-CH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3" t="21960" r="10300" b="19910"/>
          <a:stretch/>
        </p:blipFill>
        <p:spPr bwMode="auto">
          <a:xfrm>
            <a:off x="472273" y="1165610"/>
            <a:ext cx="11183815" cy="4290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190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773" y="180871"/>
            <a:ext cx="10023988" cy="916410"/>
          </a:xfrm>
        </p:spPr>
        <p:txBody>
          <a:bodyPr>
            <a:normAutofit/>
          </a:bodyPr>
          <a:lstStyle/>
          <a:p>
            <a:r>
              <a:rPr lang="de-CH" altLang="de-DE" sz="2800" dirty="0"/>
              <a:t>Stundenplanbeispiel 1.Primarklasse</a:t>
            </a:r>
            <a:r>
              <a:rPr lang="de-CH" altLang="de-DE" sz="3200" dirty="0"/>
              <a:t/>
            </a:r>
            <a:br>
              <a:rPr lang="de-CH" altLang="de-DE" sz="3200" dirty="0"/>
            </a:b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EEE0-4E6D-4E11-8BF7-0C29686543BE}" type="slidenum">
              <a:rPr lang="de-CH" smtClean="0"/>
              <a:pPr/>
              <a:t>24</a:t>
            </a:fld>
            <a:endParaRPr lang="de-CH" dirty="0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9179571"/>
              </p:ext>
            </p:extLst>
          </p:nvPr>
        </p:nvGraphicFramePr>
        <p:xfrm>
          <a:off x="360682" y="180871"/>
          <a:ext cx="8246190" cy="6834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Dokument" r:id="rId4" imgW="6658743" imgH="6011853" progId="Word.Document.12">
                  <p:embed/>
                </p:oleObj>
              </mc:Choice>
              <mc:Fallback>
                <p:oleObj name="Dokument" r:id="rId4" imgW="6658743" imgH="601185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0682" y="180871"/>
                        <a:ext cx="8246190" cy="68349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066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EEE0-4E6D-4E11-8BF7-0C29686543BE}" type="slidenum">
              <a:rPr lang="de-CH" smtClean="0"/>
              <a:t>25</a:t>
            </a:fld>
            <a:endParaRPr lang="de-CH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62000" y="660327"/>
            <a:ext cx="1155895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altLang="de-DE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Deutsch im Unterricht</a:t>
            </a:r>
            <a:r>
              <a:rPr kumimoji="0" lang="de-CH" altLang="de-DE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de-CH" altLang="de-DE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762000" y="2222499"/>
            <a:ext cx="89432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  <a:tabLst>
                <a:tab pos="273050" algn="l"/>
              </a:tabLst>
            </a:pPr>
            <a:r>
              <a:rPr lang="de-CH" altLang="de-DE" dirty="0" smtClean="0"/>
              <a:t>ist </a:t>
            </a:r>
            <a:r>
              <a:rPr lang="de-CH" altLang="de-DE" dirty="0"/>
              <a:t>die Umgangs- </a:t>
            </a:r>
            <a:r>
              <a:rPr lang="de-CH" altLang="de-DE" dirty="0" smtClean="0"/>
              <a:t>und  Unterrichtssprache</a:t>
            </a:r>
          </a:p>
          <a:p>
            <a:pPr>
              <a:tabLst>
                <a:tab pos="273050" algn="l"/>
              </a:tabLst>
            </a:pPr>
            <a:endParaRPr lang="de-CH" altLang="de-DE" dirty="0" smtClean="0"/>
          </a:p>
          <a:p>
            <a:pPr>
              <a:tabLst>
                <a:tab pos="273050" algn="l"/>
              </a:tabLst>
            </a:pPr>
            <a:endParaRPr lang="de-CH" altLang="de-DE" dirty="0" smtClean="0"/>
          </a:p>
          <a:p>
            <a:pPr marL="342900" indent="-342900">
              <a:buFont typeface="Wingdings" panose="05000000000000000000" pitchFamily="2" charset="2"/>
              <a:buChar char="Ø"/>
              <a:tabLst>
                <a:tab pos="273050" algn="l"/>
              </a:tabLst>
            </a:pPr>
            <a:r>
              <a:rPr lang="de-CH" altLang="de-DE" dirty="0" smtClean="0"/>
              <a:t>  kann </a:t>
            </a:r>
            <a:r>
              <a:rPr lang="de-CH" altLang="de-DE" dirty="0"/>
              <a:t>im </a:t>
            </a:r>
            <a:r>
              <a:rPr lang="de-CH" altLang="de-DE" dirty="0" smtClean="0"/>
              <a:t>DaZ-Unterricht gelernt </a:t>
            </a:r>
            <a:r>
              <a:rPr lang="de-CH" altLang="de-DE" dirty="0"/>
              <a:t>und </a:t>
            </a:r>
            <a:r>
              <a:rPr lang="de-CH" altLang="de-DE" dirty="0" smtClean="0"/>
              <a:t>verbessert  werden  </a:t>
            </a:r>
            <a:endParaRPr lang="de-CH" altLang="de-DE" dirty="0"/>
          </a:p>
        </p:txBody>
      </p:sp>
      <p:sp>
        <p:nvSpPr>
          <p:cNvPr id="8" name="Rechteck 7"/>
          <p:cNvSpPr/>
          <p:nvPr/>
        </p:nvSpPr>
        <p:spPr>
          <a:xfrm>
            <a:off x="762000" y="3982248"/>
            <a:ext cx="108438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de-DE" altLang="de-DE" dirty="0" smtClean="0"/>
              <a:t>die </a:t>
            </a:r>
            <a:r>
              <a:rPr lang="de-DE" altLang="de-DE" dirty="0"/>
              <a:t>Deutschkenntnisse werden mit einem Test, dem</a:t>
            </a:r>
          </a:p>
          <a:p>
            <a:pPr>
              <a:spcBef>
                <a:spcPct val="0"/>
              </a:spcBef>
            </a:pPr>
            <a:r>
              <a:rPr lang="de-DE" altLang="de-DE" dirty="0" smtClean="0"/>
              <a:t>     Sprachstandsinstrument </a:t>
            </a:r>
            <a:r>
              <a:rPr lang="de-DE" altLang="de-DE" dirty="0"/>
              <a:t>(SSI), geprüft</a:t>
            </a:r>
          </a:p>
          <a:p>
            <a:pPr>
              <a:spcBef>
                <a:spcPct val="0"/>
              </a:spcBef>
            </a:pPr>
            <a:endParaRPr lang="de-DE" altLang="de-DE" b="1" dirty="0"/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de-DE" altLang="de-DE" b="1" dirty="0"/>
              <a:t>Alle Informationen der Schule werden auf Deutsch verfasst. Falls Sie als Eltern Unterstützung bei der Übersetzung benötigen, wenden Sie sich an die Klassenlehrperson.</a:t>
            </a:r>
          </a:p>
        </p:txBody>
      </p:sp>
      <p:pic>
        <p:nvPicPr>
          <p:cNvPr id="3" name="Grafik 2" descr="Schultüte Schulanfang Einschulung · Kostenlose Vektorgrafik auf Pixaba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204" y="1505114"/>
            <a:ext cx="4040996" cy="259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EEE0-4E6D-4E11-8BF7-0C29686543BE}" type="slidenum">
              <a:rPr lang="de-CH" smtClean="0"/>
              <a:t>26</a:t>
            </a:fld>
            <a:endParaRPr lang="de-CH"/>
          </a:p>
        </p:txBody>
      </p:sp>
      <p:sp>
        <p:nvSpPr>
          <p:cNvPr id="5" name="Rechteck 4"/>
          <p:cNvSpPr/>
          <p:nvPr/>
        </p:nvSpPr>
        <p:spPr>
          <a:xfrm>
            <a:off x="623606" y="701773"/>
            <a:ext cx="38214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altLang="de-DE" sz="2800" b="1" dirty="0">
                <a:cs typeface="Arial" panose="020B0604020202020204" pitchFamily="34" charset="0"/>
              </a:rPr>
              <a:t>Förderung der Kinder</a:t>
            </a:r>
            <a:endParaRPr lang="de-CH" sz="2800" dirty="0"/>
          </a:p>
        </p:txBody>
      </p:sp>
      <p:pic>
        <p:nvPicPr>
          <p:cNvPr id="6" name="Picture 6" descr="http://www.donau-uni.ac.at/imperia/md/content/department/imb/mil/talentmanagement/fittosize_245_0_3e719da3e36740588ee0b511ee3b9ba6_talentmanagement_suje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976" y="3211354"/>
            <a:ext cx="3480760" cy="2187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Rechteck 6"/>
          <p:cNvSpPr/>
          <p:nvPr/>
        </p:nvSpPr>
        <p:spPr>
          <a:xfrm>
            <a:off x="702136" y="1601530"/>
            <a:ext cx="7040229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de-CH" dirty="0" smtClean="0">
                <a:cs typeface="Arial" panose="020B0604020202020204" pitchFamily="34" charset="0"/>
              </a:rPr>
              <a:t>Klassenlehrperson </a:t>
            </a:r>
            <a:r>
              <a:rPr lang="de-CH" dirty="0">
                <a:cs typeface="Arial" panose="020B0604020202020204" pitchFamily="34" charset="0"/>
              </a:rPr>
              <a:t>plant und strukturiert den </a:t>
            </a:r>
            <a:r>
              <a:rPr lang="de-CH" dirty="0" smtClean="0">
                <a:cs typeface="Arial" panose="020B0604020202020204" pitchFamily="34" charset="0"/>
              </a:rPr>
              <a:t>Unterricht </a:t>
            </a:r>
            <a:r>
              <a:rPr lang="de-CH" dirty="0">
                <a:cs typeface="Arial" panose="020B0604020202020204" pitchFamily="34" charset="0"/>
              </a:rPr>
              <a:t>so, dass die unterschiedlichen </a:t>
            </a:r>
            <a:r>
              <a:rPr lang="de-CH" dirty="0" smtClean="0">
                <a:cs typeface="Arial" panose="020B0604020202020204" pitchFamily="34" charset="0"/>
              </a:rPr>
              <a:t>Voraussetzungen </a:t>
            </a:r>
            <a:r>
              <a:rPr lang="de-CH" dirty="0">
                <a:cs typeface="Arial" panose="020B0604020202020204" pitchFamily="34" charset="0"/>
              </a:rPr>
              <a:t>der Kinder berücksichtigt </a:t>
            </a:r>
            <a:r>
              <a:rPr lang="de-CH" dirty="0" smtClean="0">
                <a:cs typeface="Arial" panose="020B0604020202020204" pitchFamily="34" charset="0"/>
              </a:rPr>
              <a:t>werden</a:t>
            </a:r>
            <a:endParaRPr lang="de-CH" dirty="0">
              <a:cs typeface="Arial" panose="020B0604020202020204" pitchFamily="34" charset="0"/>
            </a:endParaRP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de-CH" dirty="0" smtClean="0">
                <a:cs typeface="Arial" panose="020B0604020202020204" pitchFamily="34" charset="0"/>
              </a:rPr>
              <a:t>Begabte </a:t>
            </a:r>
            <a:r>
              <a:rPr lang="de-CH" dirty="0">
                <a:cs typeface="Arial" panose="020B0604020202020204" pitchFamily="34" charset="0"/>
              </a:rPr>
              <a:t>Kinder haben die Möglichkeit, ein Projekt im </a:t>
            </a:r>
            <a:r>
              <a:rPr lang="de-CH" dirty="0" smtClean="0">
                <a:cs typeface="Arial" panose="020B0604020202020204" pitchFamily="34" charset="0"/>
              </a:rPr>
              <a:t> Rahmen </a:t>
            </a:r>
            <a:r>
              <a:rPr lang="de-CH" dirty="0">
                <a:cs typeface="Arial" panose="020B0604020202020204" pitchFamily="34" charset="0"/>
              </a:rPr>
              <a:t>der Begabungsförderung zu </a:t>
            </a:r>
            <a:r>
              <a:rPr lang="de-CH" dirty="0" smtClean="0">
                <a:cs typeface="Arial" panose="020B0604020202020204" pitchFamily="34" charset="0"/>
              </a:rPr>
              <a:t>besuchen</a:t>
            </a:r>
            <a:endParaRPr lang="de-CH" dirty="0">
              <a:cs typeface="Arial" panose="020B0604020202020204" pitchFamily="34" charset="0"/>
            </a:endParaRP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de-CH" dirty="0" smtClean="0">
                <a:cs typeface="Arial" panose="020B0604020202020204" pitchFamily="34" charset="0"/>
              </a:rPr>
              <a:t>Schülerinnen </a:t>
            </a:r>
            <a:r>
              <a:rPr lang="de-CH" dirty="0">
                <a:cs typeface="Arial" panose="020B0604020202020204" pitchFamily="34" charset="0"/>
              </a:rPr>
              <a:t>und Schüler mit einer Hochbegabung erhalten nach Abklärung des Schulpsychologischen Dienstes ein </a:t>
            </a:r>
            <a:r>
              <a:rPr lang="de-CH" dirty="0" err="1" smtClean="0">
                <a:cs typeface="Arial" panose="020B0604020202020204" pitchFamily="34" charset="0"/>
              </a:rPr>
              <a:t>Mentorat</a:t>
            </a:r>
            <a:endParaRPr lang="de-CH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75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EEE0-4E6D-4E11-8BF7-0C29686543BE}" type="slidenum">
              <a:rPr lang="de-CH" smtClean="0"/>
              <a:t>27</a:t>
            </a:fld>
            <a:endParaRPr lang="de-CH"/>
          </a:p>
        </p:txBody>
      </p:sp>
      <p:sp>
        <p:nvSpPr>
          <p:cNvPr id="5" name="Rechteck 4"/>
          <p:cNvSpPr/>
          <p:nvPr/>
        </p:nvSpPr>
        <p:spPr>
          <a:xfrm>
            <a:off x="510540" y="615101"/>
            <a:ext cx="89252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altLang="de-DE" sz="2800" b="1" dirty="0">
                <a:cs typeface="Arial" panose="020B0604020202020204" pitchFamily="34" charset="0"/>
              </a:rPr>
              <a:t>Sonderpädagogische Massnahmen</a:t>
            </a:r>
            <a:endParaRPr lang="de-CH" sz="2800" dirty="0"/>
          </a:p>
        </p:txBody>
      </p:sp>
      <p:sp>
        <p:nvSpPr>
          <p:cNvPr id="6" name="Rechteck 5"/>
          <p:cNvSpPr/>
          <p:nvPr/>
        </p:nvSpPr>
        <p:spPr>
          <a:xfrm>
            <a:off x="606164" y="1485171"/>
            <a:ext cx="1017898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altLang="de-DE" dirty="0" smtClean="0">
                <a:cs typeface="Arial" panose="020B0604020202020204" pitchFamily="34" charset="0"/>
              </a:rPr>
              <a:t>Integrative </a:t>
            </a:r>
            <a:r>
              <a:rPr lang="de-CH" altLang="de-DE" dirty="0">
                <a:cs typeface="Arial" panose="020B0604020202020204" pitchFamily="34" charset="0"/>
              </a:rPr>
              <a:t>Förderung (IF</a:t>
            </a:r>
            <a:r>
              <a:rPr lang="de-CH" altLang="de-DE" dirty="0" smtClean="0">
                <a:cs typeface="Arial" panose="020B0604020202020204" pitchFamily="34" charset="0"/>
              </a:rPr>
              <a:t>)</a:t>
            </a:r>
          </a:p>
          <a:p>
            <a:endParaRPr lang="de-CH" altLang="de-DE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altLang="de-DE" dirty="0" smtClean="0">
                <a:cs typeface="Arial" panose="020B0604020202020204" pitchFamily="34" charset="0"/>
              </a:rPr>
              <a:t> </a:t>
            </a:r>
            <a:r>
              <a:rPr lang="de-CH" altLang="de-DE" dirty="0">
                <a:cs typeface="Arial" panose="020B0604020202020204" pitchFamily="34" charset="0"/>
              </a:rPr>
              <a:t>Therapien: Psychomotorik, Logopädie und Psychotherapie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altLang="de-DE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altLang="de-DE" dirty="0">
                <a:cs typeface="Arial" panose="020B0604020202020204" pitchFamily="34" charset="0"/>
              </a:rPr>
              <a:t> Aufnahmeunterricht DaZ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altLang="de-DE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altLang="de-DE" dirty="0">
                <a:cs typeface="Arial" panose="020B0604020202020204" pitchFamily="34" charset="0"/>
              </a:rPr>
              <a:t> Aufnahmeklassen </a:t>
            </a:r>
            <a:r>
              <a:rPr lang="de-CH" altLang="de-DE" dirty="0" smtClean="0">
                <a:cs typeface="Arial" panose="020B0604020202020204" pitchFamily="34" charset="0"/>
              </a:rPr>
              <a:t>(ab der 2. Klasse)</a:t>
            </a:r>
            <a:endParaRPr lang="de-CH" altLang="de-DE" dirty="0">
              <a:cs typeface="Arial" panose="020B0604020202020204" pitchFamily="34" charset="0"/>
            </a:endParaRPr>
          </a:p>
          <a:p>
            <a:endParaRPr lang="de-CH" altLang="de-DE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altLang="de-DE" dirty="0">
                <a:cs typeface="Arial" panose="020B0604020202020204" pitchFamily="34" charset="0"/>
              </a:rPr>
              <a:t> Kleinklassen (ab der 2. Klasse)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altLang="de-DE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altLang="de-DE" dirty="0">
                <a:cs typeface="Arial" panose="020B0604020202020204" pitchFamily="34" charset="0"/>
              </a:rPr>
              <a:t> ISR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altLang="de-DE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altLang="de-DE" dirty="0">
                <a:cs typeface="Arial" panose="020B0604020202020204" pitchFamily="34" charset="0"/>
              </a:rPr>
              <a:t> Sonderschulung</a:t>
            </a:r>
          </a:p>
        </p:txBody>
      </p:sp>
    </p:spTree>
    <p:extLst>
      <p:ext uri="{BB962C8B-B14F-4D97-AF65-F5344CB8AC3E}">
        <p14:creationId xmlns:p14="http://schemas.microsoft.com/office/powerpoint/2010/main" val="411912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EEE0-4E6D-4E11-8BF7-0C29686543BE}" type="slidenum">
              <a:rPr lang="de-CH" smtClean="0"/>
              <a:t>28</a:t>
            </a:fld>
            <a:endParaRPr lang="de-CH"/>
          </a:p>
        </p:txBody>
      </p:sp>
      <p:sp>
        <p:nvSpPr>
          <p:cNvPr id="5" name="Rechteck 4"/>
          <p:cNvSpPr/>
          <p:nvPr/>
        </p:nvSpPr>
        <p:spPr>
          <a:xfrm>
            <a:off x="510540" y="547631"/>
            <a:ext cx="91024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altLang="de-DE" sz="3200" b="1" dirty="0">
                <a:cs typeface="Arial" panose="020B0604020202020204" pitchFamily="34" charset="0"/>
              </a:rPr>
              <a:t>Integrierte Sonderschulung (ISR)</a:t>
            </a:r>
            <a:endParaRPr lang="de-CH" sz="3200" dirty="0"/>
          </a:p>
        </p:txBody>
      </p:sp>
      <p:sp>
        <p:nvSpPr>
          <p:cNvPr id="6" name="Rechteck 5"/>
          <p:cNvSpPr/>
          <p:nvPr/>
        </p:nvSpPr>
        <p:spPr>
          <a:xfrm>
            <a:off x="626347" y="1559228"/>
            <a:ext cx="93014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CH" dirty="0">
                <a:cs typeface="Arial" panose="020B0604020202020204" pitchFamily="34" charset="0"/>
              </a:rPr>
              <a:t>Sonderschulung aufgrund verschiedener </a:t>
            </a:r>
            <a:r>
              <a:rPr lang="de-CH" dirty="0" smtClean="0">
                <a:cs typeface="Arial" panose="020B0604020202020204" pitchFamily="34" charset="0"/>
              </a:rPr>
              <a:t>Einschränkungen/Beeinträchtigungen</a:t>
            </a:r>
          </a:p>
          <a:p>
            <a:pPr>
              <a:defRPr/>
            </a:pPr>
            <a:endParaRPr lang="de-CH" dirty="0"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CH" dirty="0">
                <a:cs typeface="Arial" panose="020B0604020202020204" pitchFamily="34" charset="0"/>
              </a:rPr>
              <a:t>Chancen der ISR: alle profitieren vom angepassten Unterricht, Förderung der sozialen </a:t>
            </a:r>
            <a:r>
              <a:rPr lang="de-CH" dirty="0" smtClean="0">
                <a:cs typeface="Arial" panose="020B0604020202020204" pitchFamily="34" charset="0"/>
              </a:rPr>
              <a:t>Kompetenzen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de-CH" dirty="0"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CH" dirty="0">
                <a:cs typeface="Arial" panose="020B0604020202020204" pitchFamily="34" charset="0"/>
              </a:rPr>
              <a:t>Herausforderungen der ISR: Kinder mit ISR brauchen mehr Unterstützung z.B. eine Heilpädagogin oder Assistenz</a:t>
            </a:r>
          </a:p>
        </p:txBody>
      </p:sp>
    </p:spTree>
    <p:extLst>
      <p:ext uri="{BB962C8B-B14F-4D97-AF65-F5344CB8AC3E}">
        <p14:creationId xmlns:p14="http://schemas.microsoft.com/office/powerpoint/2010/main" val="279840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EEE0-4E6D-4E11-8BF7-0C29686543BE}" type="slidenum">
              <a:rPr lang="de-CH" smtClean="0"/>
              <a:t>29</a:t>
            </a:fld>
            <a:endParaRPr lang="de-CH"/>
          </a:p>
        </p:txBody>
      </p:sp>
      <p:sp>
        <p:nvSpPr>
          <p:cNvPr id="5" name="Rechteck 4"/>
          <p:cNvSpPr/>
          <p:nvPr/>
        </p:nvSpPr>
        <p:spPr>
          <a:xfrm>
            <a:off x="648906" y="641811"/>
            <a:ext cx="88769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altLang="de-DE" sz="3600" b="1" dirty="0">
                <a:cs typeface="Arial" panose="020B0604020202020204" pitchFamily="34" charset="0"/>
              </a:rPr>
              <a:t>Schulsozialarbeit (SSA)</a:t>
            </a:r>
            <a:endParaRPr lang="de-CH" sz="3600" dirty="0"/>
          </a:p>
        </p:txBody>
      </p:sp>
      <p:sp>
        <p:nvSpPr>
          <p:cNvPr id="6" name="Rechteck 5"/>
          <p:cNvSpPr/>
          <p:nvPr/>
        </p:nvSpPr>
        <p:spPr>
          <a:xfrm>
            <a:off x="648906" y="1791642"/>
            <a:ext cx="105510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CH" dirty="0">
                <a:cs typeface="Arial" panose="020B0604020202020204" pitchFamily="34" charset="0"/>
              </a:rPr>
              <a:t>Die Schulsozialarbeit </a:t>
            </a:r>
            <a:r>
              <a:rPr lang="de-CH" dirty="0" smtClean="0">
                <a:cs typeface="Arial" panose="020B0604020202020204" pitchFamily="34" charset="0"/>
              </a:rPr>
              <a:t>bietet</a:t>
            </a:r>
          </a:p>
          <a:p>
            <a:pPr>
              <a:defRPr/>
            </a:pPr>
            <a:endParaRPr lang="de-CH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CH" dirty="0">
                <a:cs typeface="Arial" panose="020B0604020202020204" pitchFamily="34" charset="0"/>
              </a:rPr>
              <a:t>Schülerinnen und Schülern Unterstützung und Beratung bei persönlichen und sozialen </a:t>
            </a:r>
            <a:r>
              <a:rPr lang="de-CH" dirty="0" smtClean="0">
                <a:cs typeface="Arial" panose="020B0604020202020204" pitchFamily="34" charset="0"/>
              </a:rPr>
              <a:t>Problemen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de-CH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CH" dirty="0">
                <a:cs typeface="Arial" panose="020B0604020202020204" pitchFamily="34" charset="0"/>
              </a:rPr>
              <a:t>Hilfestellung und Begleitung bei schwierigen Situationen in der Klasse und Mitarbeit bei </a:t>
            </a:r>
            <a:r>
              <a:rPr lang="de-CH" dirty="0" smtClean="0">
                <a:cs typeface="Arial" panose="020B0604020202020204" pitchFamily="34" charset="0"/>
              </a:rPr>
              <a:t>Präventionsthemen</a:t>
            </a:r>
          </a:p>
          <a:p>
            <a:pPr>
              <a:defRPr/>
            </a:pPr>
            <a:endParaRPr lang="de-CH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CH" dirty="0">
                <a:cs typeface="Arial" panose="020B0604020202020204" pitchFamily="34" charset="0"/>
              </a:rPr>
              <a:t>Elternberatung bei Erziehungsfragen</a:t>
            </a:r>
          </a:p>
        </p:txBody>
      </p:sp>
    </p:spTree>
    <p:extLst>
      <p:ext uri="{BB962C8B-B14F-4D97-AF65-F5344CB8AC3E}">
        <p14:creationId xmlns:p14="http://schemas.microsoft.com/office/powerpoint/2010/main" val="272102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el 1"/>
          <p:cNvSpPr>
            <a:spLocks noGrp="1"/>
          </p:cNvSpPr>
          <p:nvPr>
            <p:ph type="title"/>
          </p:nvPr>
        </p:nvSpPr>
        <p:spPr>
          <a:xfrm>
            <a:off x="371475" y="358775"/>
            <a:ext cx="11018838" cy="877888"/>
          </a:xfrm>
        </p:spPr>
        <p:txBody>
          <a:bodyPr/>
          <a:lstStyle/>
          <a:p>
            <a:pPr eaLnBrk="1" hangingPunct="1"/>
            <a:r>
              <a:rPr lang="de-CH" altLang="de-DE" dirty="0" smtClean="0"/>
              <a:t>Schule Dietikon in Zahlen 2023/24  </a:t>
            </a:r>
            <a:r>
              <a:rPr lang="de-CH" altLang="de-DE" sz="1100" dirty="0" smtClean="0"/>
              <a:t>Stand September 2023</a:t>
            </a:r>
            <a:endParaRPr lang="de-CH" altLang="de-DE" dirty="0" smtClean="0"/>
          </a:p>
        </p:txBody>
      </p:sp>
      <p:sp>
        <p:nvSpPr>
          <p:cNvPr id="27" name="Rechteck 26"/>
          <p:cNvSpPr/>
          <p:nvPr/>
        </p:nvSpPr>
        <p:spPr>
          <a:xfrm>
            <a:off x="9735877" y="6238409"/>
            <a:ext cx="2210937" cy="457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2" name="Textfeld 10"/>
          <p:cNvSpPr txBox="1">
            <a:spLocks noChangeArrowheads="1"/>
          </p:cNvSpPr>
          <p:nvPr/>
        </p:nvSpPr>
        <p:spPr bwMode="auto">
          <a:xfrm>
            <a:off x="3747253" y="1208732"/>
            <a:ext cx="4859337" cy="193899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kumimoji="0" lang="de-CH" alt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Schulraumbedarf in </a:t>
            </a:r>
            <a:r>
              <a:rPr kumimoji="0" lang="de-CH" alt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Planung (2024-35)</a:t>
            </a:r>
          </a:p>
          <a:p>
            <a:pPr marL="177800" indent="-177800" algn="ctr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kumimoji="0" lang="de-DE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Sanierung/Erweiterung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Schulhäuser Wolfsmatt/ Luberzen/Steinmürli/Fondli/Zentral</a:t>
            </a:r>
          </a:p>
          <a:p>
            <a:pPr marL="177800" indent="-177800" algn="ctr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kumimoji="0" lang="de-DE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Schaffung temporärer Schul-/Betreuungsraum</a:t>
            </a:r>
            <a:r>
              <a:rPr kumimoji="0" lang="de-DE" sz="1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4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während Sanierungs-/Erweiterungsprojekten</a:t>
            </a:r>
            <a:endParaRPr kumimoji="0" lang="de-DE" sz="1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Arial" panose="020B0604020202020204" pitchFamily="34" charset="0"/>
            </a:endParaRPr>
          </a:p>
          <a:p>
            <a:pPr marL="177800" indent="-177800" algn="ctr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kumimoji="0" lang="de-DE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Ersatz Pavillon</a:t>
            </a:r>
            <a:r>
              <a:rPr kumimoji="0" lang="de-DE" sz="1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Schulhaus </a:t>
            </a:r>
            <a:r>
              <a:rPr kumimoji="0" 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Stierenmatt</a:t>
            </a:r>
            <a:endParaRPr kumimoji="0" lang="de-CH" alt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Arial" panose="020B0604020202020204" pitchFamily="34" charset="0"/>
            </a:endParaRPr>
          </a:p>
          <a:p>
            <a:pPr marL="177800" indent="-177800" algn="ctr">
              <a:lnSpc>
                <a:spcPct val="100000"/>
              </a:lnSpc>
              <a:spcBef>
                <a:spcPct val="0"/>
              </a:spcBef>
              <a:defRPr/>
            </a:pPr>
            <a:r>
              <a:rPr kumimoji="0" lang="de-CH" altLang="de-DE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Neubau</a:t>
            </a:r>
            <a:r>
              <a:rPr kumimoji="0" lang="de-CH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 Schulhaus </a:t>
            </a:r>
            <a:r>
              <a:rPr kumimoji="0" lang="de-CH" alt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Niderfeld</a:t>
            </a:r>
            <a:r>
              <a:rPr kumimoji="0" lang="de-CH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 mit </a:t>
            </a:r>
            <a:r>
              <a:rPr lang="de-CH" altLang="de-DE" sz="1400" dirty="0">
                <a:solidFill>
                  <a:prstClr val="black"/>
                </a:solidFill>
                <a:latin typeface="Segoe UI"/>
              </a:rPr>
              <a:t>3-fach </a:t>
            </a:r>
            <a:r>
              <a:rPr lang="de-CH" altLang="de-DE" sz="1400" dirty="0" smtClean="0">
                <a:solidFill>
                  <a:prstClr val="black"/>
                </a:solidFill>
                <a:latin typeface="Segoe UI"/>
              </a:rPr>
              <a:t>Turnhalle</a:t>
            </a:r>
            <a:endParaRPr kumimoji="0" lang="de-CH" alt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feld 11"/>
          <p:cNvSpPr txBox="1">
            <a:spLocks noChangeArrowheads="1"/>
          </p:cNvSpPr>
          <p:nvPr/>
        </p:nvSpPr>
        <p:spPr bwMode="auto">
          <a:xfrm>
            <a:off x="408173" y="3447268"/>
            <a:ext cx="3469371" cy="9848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alt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177 Klassen</a:t>
            </a:r>
          </a:p>
          <a:p>
            <a:pPr marL="177800" indent="-177800" algn="ctr">
              <a:lnSpc>
                <a:spcPct val="100000"/>
              </a:lnSpc>
              <a:spcBef>
                <a:spcPct val="0"/>
              </a:spcBef>
              <a:defRPr/>
            </a:pPr>
            <a:r>
              <a:rPr kumimoji="0" lang="de-CH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36 Kindergarten (inkl. Fokus-</a:t>
            </a:r>
            <a:r>
              <a:rPr kumimoji="0" lang="de-CH" alt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Kiga</a:t>
            </a:r>
            <a:r>
              <a:rPr kumimoji="0" lang="de-CH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)</a:t>
            </a:r>
          </a:p>
          <a:p>
            <a:pPr marL="177800" indent="-177800" algn="ctr">
              <a:lnSpc>
                <a:spcPct val="100000"/>
              </a:lnSpc>
              <a:spcBef>
                <a:spcPct val="0"/>
              </a:spcBef>
              <a:defRPr/>
            </a:pPr>
            <a:r>
              <a:rPr kumimoji="0" lang="de-CH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93 </a:t>
            </a:r>
            <a:r>
              <a:rPr kumimoji="0" lang="de-CH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Primar </a:t>
            </a:r>
            <a:r>
              <a:rPr kumimoji="0" lang="de-CH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(3 </a:t>
            </a:r>
            <a:r>
              <a:rPr kumimoji="0" lang="de-CH" alt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AufnahmeKl</a:t>
            </a:r>
            <a:r>
              <a:rPr kumimoji="0" lang="de-CH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, </a:t>
            </a:r>
            <a:r>
              <a:rPr kumimoji="0" lang="de-CH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1 </a:t>
            </a:r>
            <a:r>
              <a:rPr kumimoji="0" lang="de-CH" alt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FamilienKl</a:t>
            </a:r>
            <a:r>
              <a:rPr kumimoji="0" lang="de-CH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)</a:t>
            </a:r>
          </a:p>
          <a:p>
            <a:pPr marL="177800" indent="-177800" algn="ctr">
              <a:lnSpc>
                <a:spcPct val="100000"/>
              </a:lnSpc>
              <a:spcBef>
                <a:spcPct val="0"/>
              </a:spcBef>
              <a:defRPr/>
            </a:pPr>
            <a:r>
              <a:rPr kumimoji="0" lang="de-CH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42 </a:t>
            </a:r>
            <a:r>
              <a:rPr kumimoji="0" lang="de-CH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Sek </a:t>
            </a:r>
            <a:r>
              <a:rPr kumimoji="0" lang="de-CH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(2 </a:t>
            </a:r>
            <a:r>
              <a:rPr kumimoji="0" lang="de-CH" alt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AufnahmeKl</a:t>
            </a:r>
            <a:r>
              <a:rPr kumimoji="0" lang="de-CH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) </a:t>
            </a:r>
            <a:endParaRPr kumimoji="0" lang="de-CH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Textfeld 19"/>
          <p:cNvSpPr txBox="1">
            <a:spLocks noChangeArrowheads="1"/>
          </p:cNvSpPr>
          <p:nvPr/>
        </p:nvSpPr>
        <p:spPr bwMode="auto">
          <a:xfrm>
            <a:off x="701698" y="4625603"/>
            <a:ext cx="2889287" cy="123110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alt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3’324 Schüler/-innen</a:t>
            </a:r>
            <a:r>
              <a:rPr kumimoji="0" lang="de-CH" altLang="de-DE" sz="1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 </a:t>
            </a:r>
            <a:r>
              <a:rPr kumimoji="0" lang="de-CH" alt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(</a:t>
            </a:r>
            <a:r>
              <a:rPr kumimoji="0" lang="de-CH" alt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SuS) </a:t>
            </a:r>
          </a:p>
          <a:p>
            <a:pPr marL="285750" indent="-285750" algn="ctr">
              <a:lnSpc>
                <a:spcPct val="100000"/>
              </a:lnSpc>
              <a:spcBef>
                <a:spcPct val="0"/>
              </a:spcBef>
              <a:defRPr/>
            </a:pPr>
            <a:r>
              <a:rPr kumimoji="0" lang="de-CH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643 Kindergarten</a:t>
            </a:r>
          </a:p>
          <a:p>
            <a:pPr marL="285750" indent="-285750" algn="ctr">
              <a:lnSpc>
                <a:spcPct val="100000"/>
              </a:lnSpc>
              <a:spcBef>
                <a:spcPct val="0"/>
              </a:spcBef>
              <a:defRPr/>
            </a:pPr>
            <a:r>
              <a:rPr kumimoji="0" lang="de-CH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1’772 Primar</a:t>
            </a:r>
          </a:p>
          <a:p>
            <a:pPr marL="285750" indent="-285750" algn="ctr">
              <a:lnSpc>
                <a:spcPct val="100000"/>
              </a:lnSpc>
              <a:spcBef>
                <a:spcPct val="0"/>
              </a:spcBef>
              <a:defRPr/>
            </a:pPr>
            <a:r>
              <a:rPr kumimoji="0" lang="de-CH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730 </a:t>
            </a:r>
            <a:r>
              <a:rPr kumimoji="0" lang="de-CH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Sek</a:t>
            </a:r>
          </a:p>
          <a:p>
            <a:pPr marL="285750" indent="-285750" algn="ctr">
              <a:lnSpc>
                <a:spcPct val="100000"/>
              </a:lnSpc>
              <a:spcBef>
                <a:spcPct val="0"/>
              </a:spcBef>
              <a:defRPr/>
            </a:pPr>
            <a:r>
              <a:rPr kumimoji="0" lang="de-CH" altLang="de-DE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plus </a:t>
            </a:r>
            <a:r>
              <a:rPr kumimoji="0" lang="de-CH" altLang="de-DE" sz="14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179 </a:t>
            </a:r>
            <a:r>
              <a:rPr kumimoji="0" lang="de-CH" altLang="de-DE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externe SuS</a:t>
            </a:r>
            <a:endParaRPr kumimoji="0" lang="de-CH" altLang="de-DE" sz="1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Textfeld 24"/>
          <p:cNvSpPr txBox="1">
            <a:spLocks noChangeArrowheads="1"/>
          </p:cNvSpPr>
          <p:nvPr/>
        </p:nvSpPr>
        <p:spPr bwMode="auto">
          <a:xfrm>
            <a:off x="4199669" y="3464432"/>
            <a:ext cx="3835400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alt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Budget </a:t>
            </a:r>
            <a:r>
              <a:rPr kumimoji="0" lang="de-CH" alt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2023: </a:t>
            </a:r>
            <a:r>
              <a:rPr kumimoji="0" lang="de-CH" alt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CHF </a:t>
            </a:r>
            <a:r>
              <a:rPr kumimoji="0" lang="de-CH" alt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76.5 </a:t>
            </a:r>
            <a:r>
              <a:rPr kumimoji="0" lang="de-CH" alt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Mio. (brutto) </a:t>
            </a:r>
            <a:endParaRPr kumimoji="0" lang="de-CH" alt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Textfeld 26"/>
          <p:cNvSpPr txBox="1">
            <a:spLocks noChangeArrowheads="1"/>
          </p:cNvSpPr>
          <p:nvPr/>
        </p:nvSpPr>
        <p:spPr bwMode="auto">
          <a:xfrm>
            <a:off x="4035096" y="6002896"/>
            <a:ext cx="4338076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alt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2’800 </a:t>
            </a:r>
            <a:r>
              <a:rPr kumimoji="0" lang="de-CH" alt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Stunden </a:t>
            </a:r>
            <a:r>
              <a:rPr kumimoji="0" lang="de-CH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Klassenbegleitungen </a:t>
            </a:r>
            <a:r>
              <a:rPr kumimoji="0" lang="de-CH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(Senioren)</a:t>
            </a:r>
          </a:p>
        </p:txBody>
      </p:sp>
      <p:sp>
        <p:nvSpPr>
          <p:cNvPr id="45" name="Textfeld 29"/>
          <p:cNvSpPr txBox="1">
            <a:spLocks noChangeArrowheads="1"/>
          </p:cNvSpPr>
          <p:nvPr/>
        </p:nvSpPr>
        <p:spPr bwMode="auto">
          <a:xfrm>
            <a:off x="8594725" y="1149350"/>
            <a:ext cx="2957513" cy="98488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kumimoji="0" lang="de-CH" alt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Schulpflege</a:t>
            </a:r>
          </a:p>
          <a:p>
            <a:pPr marL="285750" indent="-285750" algn="ctr">
              <a:lnSpc>
                <a:spcPct val="100000"/>
              </a:lnSpc>
              <a:spcBef>
                <a:spcPct val="0"/>
              </a:spcBef>
              <a:defRPr/>
            </a:pPr>
            <a:r>
              <a:rPr kumimoji="0" lang="de-CH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Schulvorsteherin und</a:t>
            </a:r>
            <a:endParaRPr lang="de-CH" altLang="de-DE" sz="1400" dirty="0">
              <a:solidFill>
                <a:prstClr val="black"/>
              </a:solidFill>
              <a:latin typeface="Segoe UI"/>
            </a:endParaRPr>
          </a:p>
          <a:p>
            <a:pPr marL="285750" indent="-285750" algn="ctr">
              <a:lnSpc>
                <a:spcPct val="100000"/>
              </a:lnSpc>
              <a:spcBef>
                <a:spcPct val="0"/>
              </a:spcBef>
              <a:defRPr/>
            </a:pPr>
            <a:r>
              <a:rPr kumimoji="0" lang="de-CH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8 </a:t>
            </a:r>
            <a:r>
              <a:rPr kumimoji="0" lang="de-CH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Schulpflegemitglieder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altLang="de-DE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sowie</a:t>
            </a:r>
            <a:endParaRPr kumimoji="0" lang="de-CH" altLang="de-DE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Textfeld 31"/>
          <p:cNvSpPr txBox="1">
            <a:spLocks noChangeArrowheads="1"/>
          </p:cNvSpPr>
          <p:nvPr/>
        </p:nvSpPr>
        <p:spPr bwMode="auto">
          <a:xfrm>
            <a:off x="8478562" y="4114971"/>
            <a:ext cx="3320426" cy="23035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de-CH" altLang="de-DE" sz="1600" b="1" dirty="0" smtClean="0">
                <a:solidFill>
                  <a:prstClr val="black"/>
                </a:solidFill>
                <a:latin typeface="Segoe UI"/>
              </a:rPr>
              <a:t>~ </a:t>
            </a:r>
            <a:r>
              <a:rPr kumimoji="0" lang="de-CH" alt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600 Mitarbeitende Schule </a:t>
            </a:r>
          </a:p>
          <a:p>
            <a:pPr marL="285750" indent="-285750" algn="ctr">
              <a:lnSpc>
                <a:spcPct val="100000"/>
              </a:lnSpc>
              <a:spcBef>
                <a:spcPct val="0"/>
              </a:spcBef>
              <a:defRPr/>
            </a:pPr>
            <a:r>
              <a:rPr kumimoji="0" lang="de-CH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Geschäftsleitung </a:t>
            </a:r>
            <a:r>
              <a:rPr kumimoji="0" lang="de-CH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und Assistenz</a:t>
            </a:r>
          </a:p>
          <a:p>
            <a:pPr marL="177800" indent="-177800" algn="ctr">
              <a:lnSpc>
                <a:spcPct val="100000"/>
              </a:lnSpc>
              <a:spcBef>
                <a:spcPct val="0"/>
              </a:spcBef>
              <a:defRPr/>
            </a:pPr>
            <a:r>
              <a:rPr kumimoji="0" lang="de-CH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Schulleitende und </a:t>
            </a:r>
            <a:r>
              <a:rPr kumimoji="0" lang="de-CH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Assistenzen</a:t>
            </a:r>
          </a:p>
          <a:p>
            <a:pPr marL="177800" indent="-177800" algn="ctr">
              <a:lnSpc>
                <a:spcPct val="100000"/>
              </a:lnSpc>
              <a:spcBef>
                <a:spcPct val="0"/>
              </a:spcBef>
              <a:defRPr/>
            </a:pPr>
            <a:r>
              <a:rPr kumimoji="0" lang="de-CH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Schulverwaltung, </a:t>
            </a:r>
            <a:r>
              <a:rPr lang="de-CH" altLang="de-DE" sz="1400" dirty="0" smtClean="0">
                <a:solidFill>
                  <a:prstClr val="black"/>
                </a:solidFill>
                <a:latin typeface="Segoe UI"/>
              </a:rPr>
              <a:t>Schul-</a:t>
            </a:r>
            <a:br>
              <a:rPr lang="de-CH" altLang="de-DE" sz="1400" dirty="0" smtClean="0">
                <a:solidFill>
                  <a:prstClr val="black"/>
                </a:solidFill>
                <a:latin typeface="Segoe UI"/>
              </a:rPr>
            </a:br>
            <a:r>
              <a:rPr kumimoji="0" lang="de-CH" alt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liegenschaften</a:t>
            </a:r>
            <a:r>
              <a:rPr kumimoji="0" lang="de-CH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, </a:t>
            </a:r>
            <a:r>
              <a:rPr kumimoji="0" lang="de-CH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Schulzahnklinik </a:t>
            </a:r>
          </a:p>
          <a:p>
            <a:pPr marL="177800" indent="-177800" algn="ctr">
              <a:lnSpc>
                <a:spcPct val="100000"/>
              </a:lnSpc>
              <a:spcBef>
                <a:spcPct val="0"/>
              </a:spcBef>
              <a:defRPr/>
            </a:pPr>
            <a:r>
              <a:rPr kumimoji="0" lang="de-CH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Fachpersonen Pädagogische Dienste</a:t>
            </a:r>
          </a:p>
          <a:p>
            <a:pPr marL="177800" indent="-177800" algn="ctr">
              <a:lnSpc>
                <a:spcPct val="100000"/>
              </a:lnSpc>
              <a:spcBef>
                <a:spcPct val="0"/>
              </a:spcBef>
              <a:defRPr/>
            </a:pPr>
            <a:r>
              <a:rPr kumimoji="0" lang="de-CH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Lehrpersonen, Heilpädagogen, </a:t>
            </a:r>
            <a:br>
              <a:rPr kumimoji="0" lang="de-CH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</a:br>
            <a:r>
              <a:rPr kumimoji="0" lang="de-CH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Therapeuten</a:t>
            </a:r>
          </a:p>
          <a:p>
            <a:pPr marL="177800" indent="-177800" algn="ctr">
              <a:lnSpc>
                <a:spcPct val="100000"/>
              </a:lnSpc>
              <a:spcBef>
                <a:spcPct val="0"/>
              </a:spcBef>
              <a:defRPr/>
            </a:pPr>
            <a:r>
              <a:rPr kumimoji="0" lang="de-CH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Schulergänzende Betreuung</a:t>
            </a:r>
          </a:p>
          <a:p>
            <a:pPr marL="177800" indent="-177800" algn="ctr">
              <a:lnSpc>
                <a:spcPct val="100000"/>
              </a:lnSpc>
              <a:spcBef>
                <a:spcPct val="0"/>
              </a:spcBef>
              <a:defRPr/>
            </a:pPr>
            <a:r>
              <a:rPr kumimoji="0" lang="de-CH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Klassenassistenzen</a:t>
            </a:r>
          </a:p>
        </p:txBody>
      </p:sp>
      <p:sp>
        <p:nvSpPr>
          <p:cNvPr id="47" name="Textfeld 33"/>
          <p:cNvSpPr txBox="1">
            <a:spLocks noChangeArrowheads="1"/>
          </p:cNvSpPr>
          <p:nvPr/>
        </p:nvSpPr>
        <p:spPr bwMode="auto">
          <a:xfrm>
            <a:off x="8442325" y="2033588"/>
            <a:ext cx="3292475" cy="80021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kumimoji="0" lang="de-CH" alt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2 Ausschüsse </a:t>
            </a:r>
            <a:r>
              <a:rPr kumimoji="0" lang="de-CH" alt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Schulpflege</a:t>
            </a:r>
          </a:p>
          <a:p>
            <a:pPr marL="177800" indent="-177800" algn="ctr">
              <a:lnSpc>
                <a:spcPct val="100000"/>
              </a:lnSpc>
              <a:spcBef>
                <a:spcPct val="0"/>
              </a:spcBef>
              <a:defRPr/>
            </a:pPr>
            <a:r>
              <a:rPr kumimoji="0" lang="de-CH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Ausschuss</a:t>
            </a:r>
            <a:r>
              <a:rPr kumimoji="0" lang="de-CH" alt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 </a:t>
            </a:r>
            <a:r>
              <a:rPr kumimoji="0" lang="de-CH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Schüler/-innen</a:t>
            </a:r>
          </a:p>
          <a:p>
            <a:pPr marL="177800" indent="-177800" algn="ctr">
              <a:lnSpc>
                <a:spcPct val="100000"/>
              </a:lnSpc>
              <a:spcBef>
                <a:spcPct val="0"/>
              </a:spcBef>
              <a:defRPr/>
            </a:pPr>
            <a:r>
              <a:rPr kumimoji="0" lang="de-CH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Ausschuss </a:t>
            </a:r>
            <a:r>
              <a:rPr kumimoji="0" lang="de-CH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Personal</a:t>
            </a:r>
            <a:endParaRPr kumimoji="0" lang="de-CH" altLang="de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Textfeld 55"/>
          <p:cNvSpPr txBox="1">
            <a:spLocks noChangeArrowheads="1"/>
          </p:cNvSpPr>
          <p:nvPr/>
        </p:nvSpPr>
        <p:spPr bwMode="auto">
          <a:xfrm>
            <a:off x="334963" y="1211263"/>
            <a:ext cx="3643312" cy="206210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kumimoji="0" lang="de-CH" alt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6 </a:t>
            </a:r>
            <a:r>
              <a:rPr kumimoji="0" lang="de-CH" alt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Schuleinheiten</a:t>
            </a:r>
            <a:endParaRPr kumimoji="0" lang="de-CH" altLang="de-DE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Arial" panose="020B0604020202020204" pitchFamily="34" charset="0"/>
            </a:endParaRPr>
          </a:p>
          <a:p>
            <a:pPr marL="177800" indent="-177800" algn="ctr">
              <a:lnSpc>
                <a:spcPct val="100000"/>
              </a:lnSpc>
              <a:spcBef>
                <a:spcPct val="0"/>
              </a:spcBef>
              <a:defRPr/>
            </a:pPr>
            <a:r>
              <a:rPr kumimoji="0" lang="de-CH" altLang="de-DE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KiGa</a:t>
            </a:r>
            <a:r>
              <a:rPr kumimoji="0" lang="de-CH" altLang="de-DE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 </a:t>
            </a:r>
            <a:r>
              <a:rPr kumimoji="0" lang="de-CH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und </a:t>
            </a:r>
            <a:r>
              <a:rPr kumimoji="0" lang="de-CH" altLang="de-DE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Primarstufe:</a:t>
            </a:r>
            <a:r>
              <a:rPr kumimoji="0" lang="de-CH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/>
            </a:r>
            <a:br>
              <a:rPr kumimoji="0" lang="de-CH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</a:br>
            <a:r>
              <a:rPr kumimoji="0" lang="de-CH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 Fondli, Steinmürli, Stierenmatt, </a:t>
            </a:r>
            <a:r>
              <a:rPr kumimoji="0" lang="de-CH" altLang="de-DE" sz="14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Wolfsmatt</a:t>
            </a:r>
          </a:p>
          <a:p>
            <a:pPr marL="177800" indent="-177800" algn="ctr">
              <a:lnSpc>
                <a:spcPct val="100000"/>
              </a:lnSpc>
              <a:spcBef>
                <a:spcPct val="0"/>
              </a:spcBef>
              <a:defRPr/>
            </a:pPr>
            <a:r>
              <a:rPr kumimoji="0" lang="de-CH" altLang="de-DE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KiGa</a:t>
            </a:r>
            <a:r>
              <a:rPr kumimoji="0" lang="de-CH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, Primar- und </a:t>
            </a:r>
            <a:r>
              <a:rPr kumimoji="0" lang="de-CH" altLang="de-DE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Sekundarstufe:</a:t>
            </a:r>
            <a:r>
              <a:rPr kumimoji="0" lang="de-CH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/>
            </a:r>
            <a:br>
              <a:rPr kumimoji="0" lang="de-CH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</a:br>
            <a:r>
              <a:rPr kumimoji="0" lang="de-CH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Zentral und </a:t>
            </a:r>
            <a:r>
              <a:rPr kumimoji="0" lang="de-CH" alt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Luberzen</a:t>
            </a:r>
            <a:r>
              <a:rPr kumimoji="0" lang="de-CH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/>
            </a:r>
            <a:br>
              <a:rPr kumimoji="0" lang="de-CH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</a:br>
            <a:endParaRPr kumimoji="0" lang="de-CH" alt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kumimoji="0" lang="de-CH" altLang="de-DE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davon 1 teilgebundene </a:t>
            </a:r>
            <a:r>
              <a:rPr kumimoji="0" lang="de-CH" alt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Tagesschule</a:t>
            </a:r>
            <a:r>
              <a:rPr kumimoji="0" lang="de-CH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/>
            </a:r>
            <a:br>
              <a:rPr kumimoji="0" lang="de-CH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</a:br>
            <a:r>
              <a:rPr kumimoji="0" lang="de-CH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Stierenmatt</a:t>
            </a:r>
          </a:p>
        </p:txBody>
      </p:sp>
      <p:sp>
        <p:nvSpPr>
          <p:cNvPr id="49" name="Rechteck 1"/>
          <p:cNvSpPr>
            <a:spLocks noChangeArrowheads="1"/>
          </p:cNvSpPr>
          <p:nvPr/>
        </p:nvSpPr>
        <p:spPr bwMode="auto">
          <a:xfrm>
            <a:off x="8538197" y="2975239"/>
            <a:ext cx="3205162" cy="98488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alt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3er – Geschäftsleitung</a:t>
            </a:r>
          </a:p>
          <a:p>
            <a:pPr marL="177800" indent="-177800" algn="ctr">
              <a:lnSpc>
                <a:spcPct val="100000"/>
              </a:lnSpc>
              <a:spcBef>
                <a:spcPct val="0"/>
              </a:spcBef>
              <a:defRPr/>
            </a:pPr>
            <a:r>
              <a:rPr kumimoji="0" lang="de-CH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Leiterin Schulverwaltung</a:t>
            </a:r>
          </a:p>
          <a:p>
            <a:pPr marL="177800" indent="-177800" algn="ctr">
              <a:lnSpc>
                <a:spcPct val="100000"/>
              </a:lnSpc>
              <a:spcBef>
                <a:spcPct val="0"/>
              </a:spcBef>
              <a:defRPr/>
            </a:pPr>
            <a:r>
              <a:rPr lang="de-CH" altLang="de-DE" sz="1400" dirty="0" smtClean="0">
                <a:solidFill>
                  <a:prstClr val="black"/>
                </a:solidFill>
                <a:latin typeface="Segoe UI"/>
              </a:rPr>
              <a:t>Leiter</a:t>
            </a:r>
            <a:r>
              <a:rPr kumimoji="0" lang="de-CH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 </a:t>
            </a:r>
            <a:r>
              <a:rPr kumimoji="0" lang="de-CH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Bildung </a:t>
            </a:r>
            <a:endParaRPr lang="de-CH" altLang="de-DE" sz="1400" dirty="0">
              <a:solidFill>
                <a:prstClr val="black"/>
              </a:solidFill>
              <a:latin typeface="Segoe UI"/>
            </a:endParaRPr>
          </a:p>
          <a:p>
            <a:pPr marL="177800" indent="-177800" algn="ctr">
              <a:lnSpc>
                <a:spcPct val="100000"/>
              </a:lnSpc>
              <a:spcBef>
                <a:spcPct val="0"/>
              </a:spcBef>
              <a:defRPr/>
            </a:pPr>
            <a:r>
              <a:rPr kumimoji="0" lang="de-CH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Leiterin Pädagogische Dienste</a:t>
            </a:r>
            <a:endParaRPr kumimoji="0" lang="de-CH" alt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Rechteck 49"/>
          <p:cNvSpPr/>
          <p:nvPr/>
        </p:nvSpPr>
        <p:spPr>
          <a:xfrm>
            <a:off x="397823" y="1123949"/>
            <a:ext cx="3527958" cy="2186537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1" name="Rechteck 50"/>
          <p:cNvSpPr/>
          <p:nvPr/>
        </p:nvSpPr>
        <p:spPr>
          <a:xfrm>
            <a:off x="4025370" y="5934015"/>
            <a:ext cx="4349751" cy="46811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2" name="Rechteck 51"/>
          <p:cNvSpPr/>
          <p:nvPr/>
        </p:nvSpPr>
        <p:spPr>
          <a:xfrm>
            <a:off x="8475011" y="4114971"/>
            <a:ext cx="3277632" cy="228716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3" name="Rechteck 52"/>
          <p:cNvSpPr/>
          <p:nvPr/>
        </p:nvSpPr>
        <p:spPr>
          <a:xfrm>
            <a:off x="4025370" y="1123950"/>
            <a:ext cx="4349751" cy="218653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4" name="Rechteck 53"/>
          <p:cNvSpPr/>
          <p:nvPr/>
        </p:nvSpPr>
        <p:spPr>
          <a:xfrm>
            <a:off x="4025370" y="3399733"/>
            <a:ext cx="4349751" cy="471488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5" name="Rechteck 54"/>
          <p:cNvSpPr/>
          <p:nvPr/>
        </p:nvSpPr>
        <p:spPr>
          <a:xfrm>
            <a:off x="397823" y="3399733"/>
            <a:ext cx="3527300" cy="1080324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6" name="Rechteck 55"/>
          <p:cNvSpPr/>
          <p:nvPr/>
        </p:nvSpPr>
        <p:spPr>
          <a:xfrm>
            <a:off x="8474710" y="1123950"/>
            <a:ext cx="3299915" cy="1751328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7" name="Rechteck 56"/>
          <p:cNvSpPr/>
          <p:nvPr/>
        </p:nvSpPr>
        <p:spPr>
          <a:xfrm>
            <a:off x="8474610" y="2951718"/>
            <a:ext cx="3307331" cy="1072951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8" name="Rechteck 57"/>
          <p:cNvSpPr/>
          <p:nvPr/>
        </p:nvSpPr>
        <p:spPr>
          <a:xfrm>
            <a:off x="397823" y="4561566"/>
            <a:ext cx="3527300" cy="1295143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9" name="Rechteck 58"/>
          <p:cNvSpPr/>
          <p:nvPr/>
        </p:nvSpPr>
        <p:spPr>
          <a:xfrm>
            <a:off x="397823" y="5934015"/>
            <a:ext cx="3527300" cy="4749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0" name="Textfeld 9"/>
          <p:cNvSpPr txBox="1">
            <a:spLocks noChangeArrowheads="1"/>
          </p:cNvSpPr>
          <p:nvPr/>
        </p:nvSpPr>
        <p:spPr bwMode="auto">
          <a:xfrm>
            <a:off x="652992" y="5986122"/>
            <a:ext cx="3028950" cy="3385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alt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84 </a:t>
            </a:r>
            <a:r>
              <a:rPr kumimoji="0" lang="de-CH" alt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Nationen - 43 </a:t>
            </a:r>
            <a:r>
              <a:rPr kumimoji="0" lang="de-CH" alt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panose="020B0604020202020204" pitchFamily="34" charset="0"/>
              </a:rPr>
              <a:t>Sprachen</a:t>
            </a:r>
            <a:endParaRPr kumimoji="0" lang="de-CH" alt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Arial" panose="020B0604020202020204" pitchFamily="34" charset="0"/>
            </a:endParaRPr>
          </a:p>
        </p:txBody>
      </p:sp>
      <p:pic>
        <p:nvPicPr>
          <p:cNvPr id="61" name="Grafik 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363" y="4082871"/>
            <a:ext cx="2484959" cy="163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7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EEE0-4E6D-4E11-8BF7-0C29686543BE}" type="slidenum">
              <a:rPr lang="de-CH" smtClean="0"/>
              <a:t>30</a:t>
            </a:fld>
            <a:endParaRPr lang="de-CH"/>
          </a:p>
        </p:txBody>
      </p:sp>
      <p:sp>
        <p:nvSpPr>
          <p:cNvPr id="5" name="Rechteck 4"/>
          <p:cNvSpPr/>
          <p:nvPr/>
        </p:nvSpPr>
        <p:spPr>
          <a:xfrm>
            <a:off x="510539" y="641811"/>
            <a:ext cx="82114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de-CH" altLang="de-DE" sz="2800" b="1" dirty="0"/>
              <a:t>Betreuungsangebot</a:t>
            </a:r>
            <a:endParaRPr lang="de-DE" altLang="de-DE" sz="2800" dirty="0"/>
          </a:p>
        </p:txBody>
      </p:sp>
      <p:sp>
        <p:nvSpPr>
          <p:cNvPr id="6" name="Rechteck 5"/>
          <p:cNvSpPr/>
          <p:nvPr/>
        </p:nvSpPr>
        <p:spPr>
          <a:xfrm>
            <a:off x="510539" y="1698170"/>
            <a:ext cx="821142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de-DE" altLang="de-DE" b="1" dirty="0"/>
              <a:t>Anmeldeformulare für die Betreuungsangebote</a:t>
            </a:r>
          </a:p>
          <a:p>
            <a:pPr>
              <a:spcBef>
                <a:spcPct val="0"/>
              </a:spcBef>
            </a:pPr>
            <a:r>
              <a:rPr lang="de-CH" altLang="de-DE" dirty="0"/>
              <a:t>können bei der Schulverwaltung an der </a:t>
            </a:r>
            <a:r>
              <a:rPr lang="de-CH" altLang="de-DE" dirty="0" smtClean="0"/>
              <a:t>Schöneggstrasse 30 bezogen oder </a:t>
            </a:r>
            <a:r>
              <a:rPr lang="de-CH" altLang="de-DE" dirty="0"/>
              <a:t>unter </a:t>
            </a:r>
            <a:r>
              <a:rPr lang="de-CH" altLang="de-DE" dirty="0">
                <a:hlinkClick r:id="rId2"/>
              </a:rPr>
              <a:t>www.schule-dietikon.ch</a:t>
            </a:r>
            <a:r>
              <a:rPr lang="de-CH" altLang="de-DE" dirty="0"/>
              <a:t> heruntergeladen </a:t>
            </a:r>
            <a:r>
              <a:rPr lang="de-CH" altLang="de-DE" dirty="0" smtClean="0"/>
              <a:t>werden.</a:t>
            </a:r>
            <a:r>
              <a:rPr lang="de-CH" altLang="de-DE" dirty="0"/>
              <a:t/>
            </a:r>
            <a:br>
              <a:rPr lang="de-CH" altLang="de-DE" dirty="0"/>
            </a:br>
            <a:endParaRPr lang="de-CH" altLang="de-DE" dirty="0" smtClean="0"/>
          </a:p>
          <a:p>
            <a:pPr>
              <a:spcBef>
                <a:spcPct val="0"/>
              </a:spcBef>
            </a:pPr>
            <a:r>
              <a:rPr lang="de-CH" altLang="de-DE" dirty="0"/>
              <a:t/>
            </a:r>
            <a:br>
              <a:rPr lang="de-CH" altLang="de-DE" dirty="0"/>
            </a:br>
            <a:r>
              <a:rPr lang="de-CH" altLang="de-DE" b="1" dirty="0"/>
              <a:t>Anmeldeformulare für die Randzeiten </a:t>
            </a:r>
          </a:p>
          <a:p>
            <a:pPr>
              <a:spcBef>
                <a:spcPct val="0"/>
              </a:spcBef>
            </a:pPr>
            <a:r>
              <a:rPr lang="de-CH" altLang="de-DE" b="1" dirty="0"/>
              <a:t>(8.00-9.00 Uhr und 11.00-12.00 Uhr) </a:t>
            </a:r>
          </a:p>
          <a:p>
            <a:pPr>
              <a:spcBef>
                <a:spcPct val="0"/>
              </a:spcBef>
            </a:pPr>
            <a:r>
              <a:rPr lang="de-CH" altLang="de-DE" dirty="0"/>
              <a:t>Versand mit Stundenplan: 7</a:t>
            </a:r>
            <a:r>
              <a:rPr lang="de-CH" altLang="de-DE" dirty="0" smtClean="0"/>
              <a:t>. </a:t>
            </a:r>
            <a:r>
              <a:rPr lang="de-CH" altLang="de-DE" dirty="0"/>
              <a:t>Juni </a:t>
            </a:r>
            <a:r>
              <a:rPr lang="de-CH" altLang="de-DE" dirty="0" smtClean="0"/>
              <a:t>2024</a:t>
            </a:r>
            <a:endParaRPr lang="de-DE" altLang="de-DE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575" y="2910165"/>
            <a:ext cx="5257513" cy="298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141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EEE0-4E6D-4E11-8BF7-0C29686543BE}" type="slidenum">
              <a:rPr lang="de-CH" smtClean="0"/>
              <a:t>31</a:t>
            </a:fld>
            <a:endParaRPr lang="de-CH"/>
          </a:p>
        </p:txBody>
      </p:sp>
      <p:sp>
        <p:nvSpPr>
          <p:cNvPr id="5" name="Rechteck 4"/>
          <p:cNvSpPr/>
          <p:nvPr/>
        </p:nvSpPr>
        <p:spPr>
          <a:xfrm>
            <a:off x="396607" y="712150"/>
            <a:ext cx="76923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altLang="de-DE" sz="2800" b="1" dirty="0" smtClean="0">
                <a:cs typeface="Arial" panose="020B0604020202020204" pitchFamily="34" charset="0"/>
              </a:rPr>
              <a:t>Betreuungsmodule</a:t>
            </a:r>
            <a:endParaRPr lang="de-CH" sz="2800" dirty="0"/>
          </a:p>
        </p:txBody>
      </p:sp>
      <p:sp>
        <p:nvSpPr>
          <p:cNvPr id="6" name="Rechteck 5"/>
          <p:cNvSpPr/>
          <p:nvPr/>
        </p:nvSpPr>
        <p:spPr>
          <a:xfrm>
            <a:off x="396607" y="1385733"/>
            <a:ext cx="10796530" cy="4782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de-CH" altLang="de-DE" b="1" u="sng" dirty="0">
                <a:cs typeface="Arial" panose="020B0604020202020204" pitchFamily="34" charset="0"/>
              </a:rPr>
              <a:t>W</a:t>
            </a:r>
            <a:r>
              <a:rPr lang="de-CH" altLang="de-DE" b="1" u="sng" dirty="0" smtClean="0">
                <a:cs typeface="Arial" panose="020B0604020202020204" pitchFamily="34" charset="0"/>
              </a:rPr>
              <a:t>ährend </a:t>
            </a:r>
            <a:r>
              <a:rPr lang="de-CH" altLang="de-DE" b="1" u="sng" dirty="0">
                <a:cs typeface="Arial" panose="020B0604020202020204" pitchFamily="34" charset="0"/>
              </a:rPr>
              <a:t>des Schulbetriebs von Montag - Freitag</a:t>
            </a:r>
          </a:p>
          <a:p>
            <a:pPr>
              <a:lnSpc>
                <a:spcPct val="80000"/>
              </a:lnSpc>
            </a:pPr>
            <a:endParaRPr lang="de-CH" altLang="de-DE" sz="1500" b="1" dirty="0">
              <a:solidFill>
                <a:schemeClr val="folHlink"/>
              </a:solidFill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de-CH" altLang="de-DE" dirty="0" smtClean="0">
                <a:cs typeface="Arial" panose="020B0604020202020204" pitchFamily="34" charset="0"/>
              </a:rPr>
              <a:t>Frühbetreuung (nur im </a:t>
            </a:r>
            <a:r>
              <a:rPr lang="de-CH" altLang="de-DE" dirty="0" err="1" smtClean="0">
                <a:cs typeface="Arial" panose="020B0604020202020204" pitchFamily="34" charset="0"/>
              </a:rPr>
              <a:t>Steinmürli</a:t>
            </a:r>
            <a:r>
              <a:rPr lang="de-CH" altLang="de-DE" dirty="0">
                <a:cs typeface="Arial" panose="020B0604020202020204" pitchFamily="34" charset="0"/>
              </a:rPr>
              <a:t>, </a:t>
            </a:r>
            <a:r>
              <a:rPr lang="de-CH" altLang="de-DE" dirty="0" smtClean="0">
                <a:cs typeface="Arial" panose="020B0604020202020204" pitchFamily="34" charset="0"/>
              </a:rPr>
              <a:t>Stierenmatt, Wolfsmatt</a:t>
            </a:r>
            <a:r>
              <a:rPr lang="de-CH" altLang="de-DE" dirty="0">
                <a:cs typeface="Arial" panose="020B0604020202020204" pitchFamily="34" charset="0"/>
              </a:rPr>
              <a:t>, </a:t>
            </a:r>
            <a:r>
              <a:rPr lang="de-CH" altLang="de-DE" dirty="0" smtClean="0">
                <a:cs typeface="Arial" panose="020B0604020202020204" pitchFamily="34" charset="0"/>
              </a:rPr>
              <a:t>Zentral, Limmatfeld) </a:t>
            </a:r>
          </a:p>
          <a:p>
            <a:pPr>
              <a:lnSpc>
                <a:spcPct val="80000"/>
              </a:lnSpc>
            </a:pPr>
            <a:endParaRPr lang="de-CH" altLang="de-DE" dirty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de-CH" altLang="de-DE" dirty="0" smtClean="0">
                <a:cs typeface="Arial" panose="020B0604020202020204" pitchFamily="34" charset="0"/>
              </a:rPr>
              <a:t>Frühbetreuung				06.45 </a:t>
            </a:r>
            <a:r>
              <a:rPr lang="de-CH" altLang="de-DE" dirty="0">
                <a:cs typeface="Arial" panose="020B0604020202020204" pitchFamily="34" charset="0"/>
              </a:rPr>
              <a:t>– 08.00 Uhr   kostenpflichtig</a:t>
            </a:r>
          </a:p>
          <a:p>
            <a:pPr>
              <a:lnSpc>
                <a:spcPct val="80000"/>
              </a:lnSpc>
            </a:pPr>
            <a:r>
              <a:rPr lang="de-CH" altLang="de-DE" dirty="0" smtClean="0">
                <a:cs typeface="Arial" panose="020B0604020202020204" pitchFamily="34" charset="0"/>
              </a:rPr>
              <a:t>Randzeitenbetreuung</a:t>
            </a:r>
            <a:r>
              <a:rPr lang="de-CH" altLang="de-DE" dirty="0">
                <a:cs typeface="Arial" panose="020B0604020202020204" pitchFamily="34" charset="0"/>
              </a:rPr>
              <a:t>			</a:t>
            </a:r>
            <a:r>
              <a:rPr lang="de-CH" altLang="de-DE" dirty="0" smtClean="0">
                <a:cs typeface="Arial" panose="020B0604020202020204" pitchFamily="34" charset="0"/>
              </a:rPr>
              <a:t>08.00 </a:t>
            </a:r>
            <a:r>
              <a:rPr lang="de-CH" altLang="de-DE" dirty="0">
                <a:cs typeface="Arial" panose="020B0604020202020204" pitchFamily="34" charset="0"/>
              </a:rPr>
              <a:t>– 09.00 Uhr   kostenlos</a:t>
            </a:r>
          </a:p>
          <a:p>
            <a:pPr>
              <a:lnSpc>
                <a:spcPct val="80000"/>
              </a:lnSpc>
            </a:pPr>
            <a:r>
              <a:rPr lang="de-CH" altLang="de-DE" dirty="0">
                <a:cs typeface="Arial" panose="020B0604020202020204" pitchFamily="34" charset="0"/>
              </a:rPr>
              <a:t>Randzeitenbetreuung			</a:t>
            </a:r>
            <a:r>
              <a:rPr lang="de-CH" altLang="de-DE" dirty="0" smtClean="0">
                <a:cs typeface="Arial" panose="020B0604020202020204" pitchFamily="34" charset="0"/>
              </a:rPr>
              <a:t>11.00 </a:t>
            </a:r>
            <a:r>
              <a:rPr lang="de-CH" altLang="de-DE" dirty="0">
                <a:cs typeface="Arial" panose="020B0604020202020204" pitchFamily="34" charset="0"/>
              </a:rPr>
              <a:t>– 12.00 Uhr   kostenlos</a:t>
            </a:r>
          </a:p>
          <a:p>
            <a:pPr>
              <a:lnSpc>
                <a:spcPct val="80000"/>
              </a:lnSpc>
            </a:pPr>
            <a:r>
              <a:rPr lang="de-CH" altLang="de-DE" dirty="0" smtClean="0">
                <a:cs typeface="Arial" panose="020B0604020202020204" pitchFamily="34" charset="0"/>
              </a:rPr>
              <a:t>Mittagsbetreuung </a:t>
            </a:r>
            <a:r>
              <a:rPr lang="de-CH" altLang="de-DE" dirty="0">
                <a:cs typeface="Arial" panose="020B0604020202020204" pitchFamily="34" charset="0"/>
              </a:rPr>
              <a:t>		</a:t>
            </a:r>
            <a:r>
              <a:rPr lang="de-CH" altLang="de-DE" dirty="0" smtClean="0">
                <a:cs typeface="Arial" panose="020B0604020202020204" pitchFamily="34" charset="0"/>
              </a:rPr>
              <a:t>            	12.00 </a:t>
            </a:r>
            <a:r>
              <a:rPr lang="de-CH" altLang="de-DE" dirty="0">
                <a:cs typeface="Arial" panose="020B0604020202020204" pitchFamily="34" charset="0"/>
              </a:rPr>
              <a:t>– 13.30 Uhr   kostenpflichtig</a:t>
            </a:r>
          </a:p>
          <a:p>
            <a:pPr>
              <a:lnSpc>
                <a:spcPct val="80000"/>
              </a:lnSpc>
            </a:pPr>
            <a:r>
              <a:rPr lang="de-CH" altLang="de-DE" dirty="0" smtClean="0">
                <a:cs typeface="Arial" panose="020B0604020202020204" pitchFamily="34" charset="0"/>
              </a:rPr>
              <a:t>Nachmittagsbetreuung</a:t>
            </a:r>
            <a:r>
              <a:rPr lang="de-CH" altLang="de-DE" dirty="0">
                <a:cs typeface="Arial" panose="020B0604020202020204" pitchFamily="34" charset="0"/>
              </a:rPr>
              <a:t>			</a:t>
            </a:r>
            <a:r>
              <a:rPr lang="de-CH" altLang="de-DE" dirty="0" smtClean="0">
                <a:cs typeface="Arial" panose="020B0604020202020204" pitchFamily="34" charset="0"/>
              </a:rPr>
              <a:t>13.30 </a:t>
            </a:r>
            <a:r>
              <a:rPr lang="de-CH" altLang="de-DE" dirty="0">
                <a:cs typeface="Arial" panose="020B0604020202020204" pitchFamily="34" charset="0"/>
              </a:rPr>
              <a:t>– 18.00 Uhr   kostenpflichtig</a:t>
            </a:r>
          </a:p>
          <a:p>
            <a:pPr>
              <a:lnSpc>
                <a:spcPct val="80000"/>
              </a:lnSpc>
            </a:pPr>
            <a:r>
              <a:rPr lang="de-CH" altLang="de-DE" dirty="0" smtClean="0">
                <a:cs typeface="Arial" panose="020B0604020202020204" pitchFamily="34" charset="0"/>
              </a:rPr>
              <a:t>Abendbetreuung</a:t>
            </a:r>
            <a:r>
              <a:rPr lang="de-CH" altLang="de-DE" dirty="0">
                <a:cs typeface="Arial" panose="020B0604020202020204" pitchFamily="34" charset="0"/>
              </a:rPr>
              <a:t>			</a:t>
            </a:r>
            <a:r>
              <a:rPr lang="de-CH" altLang="de-DE" dirty="0" smtClean="0">
                <a:cs typeface="Arial" panose="020B0604020202020204" pitchFamily="34" charset="0"/>
              </a:rPr>
              <a:t>	15.20 </a:t>
            </a:r>
            <a:r>
              <a:rPr lang="de-CH" altLang="de-DE" dirty="0">
                <a:cs typeface="Arial" panose="020B0604020202020204" pitchFamily="34" charset="0"/>
              </a:rPr>
              <a:t>– 18.00 Uhr   kostenpflichtig</a:t>
            </a:r>
          </a:p>
          <a:p>
            <a:pPr>
              <a:lnSpc>
                <a:spcPct val="80000"/>
              </a:lnSpc>
            </a:pPr>
            <a:endParaRPr lang="de-CH" altLang="de-DE" b="1" dirty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de-CH" altLang="de-DE" b="1" u="sng" dirty="0" smtClean="0">
                <a:cs typeface="Arial" panose="020B0604020202020204" pitchFamily="34" charset="0"/>
              </a:rPr>
              <a:t>Ferienbetreuung </a:t>
            </a:r>
            <a:r>
              <a:rPr lang="de-CH" altLang="de-DE" b="1" u="sng" dirty="0">
                <a:cs typeface="Arial" panose="020B0604020202020204" pitchFamily="34" charset="0"/>
              </a:rPr>
              <a:t>(9 Wochen)</a:t>
            </a:r>
          </a:p>
          <a:p>
            <a:pPr>
              <a:lnSpc>
                <a:spcPct val="80000"/>
              </a:lnSpc>
            </a:pPr>
            <a:endParaRPr lang="de-CH" altLang="de-DE" b="1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de-CH" altLang="de-DE" dirty="0" smtClean="0">
                <a:cs typeface="Arial" panose="020B0604020202020204" pitchFamily="34" charset="0"/>
              </a:rPr>
              <a:t>Tagesbetreuung   </a:t>
            </a:r>
            <a:r>
              <a:rPr lang="de-CH" altLang="de-DE" dirty="0">
                <a:cs typeface="Arial" panose="020B0604020202020204" pitchFamily="34" charset="0"/>
              </a:rPr>
              <a:t>			</a:t>
            </a:r>
            <a:r>
              <a:rPr lang="de-CH" altLang="de-DE" dirty="0" smtClean="0">
                <a:cs typeface="Arial" panose="020B0604020202020204" pitchFamily="34" charset="0"/>
              </a:rPr>
              <a:t>	06.45 </a:t>
            </a:r>
            <a:r>
              <a:rPr lang="de-CH" altLang="de-DE" dirty="0">
                <a:cs typeface="Arial" panose="020B0604020202020204" pitchFamily="34" charset="0"/>
              </a:rPr>
              <a:t>–  18.00 Uhr  kostenpflichtig</a:t>
            </a:r>
          </a:p>
          <a:p>
            <a:pPr>
              <a:lnSpc>
                <a:spcPct val="80000"/>
              </a:lnSpc>
            </a:pPr>
            <a:endParaRPr lang="de-CH" altLang="de-DE" dirty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de-CH" altLang="de-DE" i="1" dirty="0" smtClean="0">
                <a:cs typeface="Arial" panose="020B0604020202020204" pitchFamily="34" charset="0"/>
              </a:rPr>
              <a:t>Die </a:t>
            </a:r>
            <a:r>
              <a:rPr lang="de-CH" altLang="de-DE" i="1" dirty="0">
                <a:cs typeface="Arial" panose="020B0604020202020204" pitchFamily="34" charset="0"/>
              </a:rPr>
              <a:t>Kosten werden anhand Ihres Einkommens </a:t>
            </a:r>
            <a:r>
              <a:rPr lang="de-CH" altLang="de-DE" i="1" dirty="0" smtClean="0">
                <a:cs typeface="Arial" panose="020B0604020202020204" pitchFamily="34" charset="0"/>
              </a:rPr>
              <a:t>berechnet.</a:t>
            </a:r>
          </a:p>
          <a:p>
            <a:pPr>
              <a:lnSpc>
                <a:spcPct val="80000"/>
              </a:lnSpc>
            </a:pPr>
            <a:r>
              <a:rPr lang="de-CH" altLang="de-DE" i="1" dirty="0" smtClean="0">
                <a:cs typeface="Arial" panose="020B0604020202020204" pitchFamily="34" charset="0"/>
              </a:rPr>
              <a:t/>
            </a:r>
            <a:br>
              <a:rPr lang="de-CH" altLang="de-DE" i="1" dirty="0" smtClean="0">
                <a:cs typeface="Arial" panose="020B0604020202020204" pitchFamily="34" charset="0"/>
              </a:rPr>
            </a:br>
            <a:r>
              <a:rPr lang="de-CH" altLang="de-DE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Betreuungsangebot – wichtig: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CH" altLang="de-DE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  Neuanmeldungen </a:t>
            </a:r>
            <a:r>
              <a:rPr lang="de-CH" altLang="de-DE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  <a:sym typeface="Wingdings"/>
              </a:rPr>
              <a:t>für Ihr Kind müssen frühzeitig bis spätestens 30. April 2024 eintreffen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CH" altLang="de-DE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  <a:sym typeface="Wingdings"/>
              </a:rPr>
              <a:t>   Bei rechtzeitiger Anmeldung wird ein Betreuungsplatz zugeteilt</a:t>
            </a:r>
            <a:endParaRPr lang="de-CH" altLang="de-DE" sz="1400" i="1" dirty="0" smtClean="0">
              <a:cs typeface="Arial" panose="020B0604020202020204" pitchFamily="34" charset="0"/>
            </a:endParaRPr>
          </a:p>
          <a:p>
            <a:pPr lvl="8">
              <a:lnSpc>
                <a:spcPct val="80000"/>
              </a:lnSpc>
            </a:pPr>
            <a:endParaRPr lang="de-CH" altLang="de-DE" sz="1500" i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40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090312"/>
            <a:ext cx="10588625" cy="4088422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altLang="de-DE" sz="3600" dirty="0">
                <a:latin typeface="Arial" panose="020B0604020202020204" pitchFamily="34" charset="0"/>
                <a:cs typeface="Arial" panose="020B0604020202020204" pitchFamily="34" charset="0"/>
              </a:rPr>
              <a:t>Ferienplan </a:t>
            </a:r>
            <a:r>
              <a:rPr lang="de-CH" altLang="de-DE" sz="2800" dirty="0">
                <a:latin typeface="Arial" panose="020B0604020202020204" pitchFamily="34" charset="0"/>
                <a:cs typeface="Arial" panose="020B0604020202020204" pitchFamily="34" charset="0"/>
              </a:rPr>
              <a:t>www.schule-dietikon.ch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EEE0-4E6D-4E11-8BF7-0C29686543BE}" type="slidenum">
              <a:rPr lang="de-CH" smtClean="0"/>
              <a:pPr/>
              <a:t>32</a:t>
            </a:fld>
            <a:endParaRPr lang="de-CH" dirty="0"/>
          </a:p>
        </p:txBody>
      </p:sp>
      <p:sp>
        <p:nvSpPr>
          <p:cNvPr id="3" name="Textfeld 2"/>
          <p:cNvSpPr txBox="1"/>
          <p:nvPr/>
        </p:nvSpPr>
        <p:spPr>
          <a:xfrm>
            <a:off x="4594860" y="4357708"/>
            <a:ext cx="5173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Schulbeginn Montag 19.08.2024 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-161582"/>
            <a:ext cx="65" cy="323165"/>
          </a:xfrm>
          <a:prstGeom prst="rect">
            <a:avLst/>
          </a:prstGeom>
          <a:solidFill>
            <a:srgbClr val="F6FAF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17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EEE0-4E6D-4E11-8BF7-0C29686543BE}" type="slidenum">
              <a:rPr lang="de-CH" smtClean="0"/>
              <a:t>33</a:t>
            </a:fld>
            <a:endParaRPr lang="de-CH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53143" y="670374"/>
            <a:ext cx="456830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altLang="de-DE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Musikalische Grundschule</a:t>
            </a:r>
            <a:endParaRPr kumimoji="0" lang="de-CH" altLang="de-DE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557906" y="1957896"/>
            <a:ext cx="6096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de-CH" altLang="de-DE" sz="2400" dirty="0" smtClean="0"/>
              <a:t> </a:t>
            </a:r>
            <a:r>
              <a:rPr lang="de-CH" altLang="de-DE" dirty="0" smtClean="0"/>
              <a:t>singen</a:t>
            </a:r>
            <a:r>
              <a:rPr lang="de-CH" altLang="de-DE" dirty="0"/>
              <a:t/>
            </a:r>
            <a:br>
              <a:rPr lang="de-CH" altLang="de-DE" dirty="0"/>
            </a:br>
            <a:endParaRPr lang="de-CH" altLang="de-DE" dirty="0"/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de-CH" altLang="de-DE" dirty="0"/>
              <a:t> </a:t>
            </a:r>
            <a:r>
              <a:rPr lang="de-CH" altLang="de-DE" dirty="0" smtClean="0"/>
              <a:t>musizieren</a:t>
            </a:r>
            <a:r>
              <a:rPr lang="de-CH" altLang="de-DE" dirty="0"/>
              <a:t/>
            </a:r>
            <a:br>
              <a:rPr lang="de-CH" altLang="de-DE" dirty="0"/>
            </a:br>
            <a:endParaRPr lang="de-CH" altLang="de-DE" dirty="0"/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de-CH" altLang="de-DE" dirty="0"/>
              <a:t> </a:t>
            </a:r>
            <a:r>
              <a:rPr lang="de-CH" altLang="de-DE" dirty="0" smtClean="0"/>
              <a:t>Musik </a:t>
            </a:r>
            <a:r>
              <a:rPr lang="de-CH" altLang="de-DE" dirty="0"/>
              <a:t>hören</a:t>
            </a:r>
            <a:br>
              <a:rPr lang="de-CH" altLang="de-DE" dirty="0"/>
            </a:br>
            <a:endParaRPr lang="de-CH" altLang="de-DE" dirty="0"/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de-CH" altLang="de-DE" dirty="0"/>
              <a:t> </a:t>
            </a:r>
            <a:r>
              <a:rPr lang="de-CH" altLang="de-DE" dirty="0" smtClean="0"/>
              <a:t>soziales </a:t>
            </a:r>
            <a:r>
              <a:rPr lang="de-CH" altLang="de-DE" dirty="0"/>
              <a:t>Lernen</a:t>
            </a:r>
            <a:endParaRPr lang="de-DE" alt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6991" y="1762214"/>
            <a:ext cx="4005470" cy="3684429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7901355" y="195789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de-CH" altLang="de-DE" dirty="0"/>
              <a:t> für alle Kinder</a:t>
            </a:r>
            <a:br>
              <a:rPr lang="de-CH" altLang="de-DE" dirty="0"/>
            </a:br>
            <a:endParaRPr lang="de-CH" altLang="de-DE" dirty="0"/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de-CH" altLang="de-DE" dirty="0"/>
              <a:t> </a:t>
            </a:r>
            <a:r>
              <a:rPr lang="de-CH" altLang="de-DE" dirty="0" smtClean="0"/>
              <a:t>1 </a:t>
            </a:r>
            <a:r>
              <a:rPr lang="de-CH" altLang="de-DE" dirty="0"/>
              <a:t>Lektion pro </a:t>
            </a:r>
            <a:r>
              <a:rPr lang="de-CH" altLang="de-DE" dirty="0" smtClean="0"/>
              <a:t>Woche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683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CE12BE40-41CF-2398-4FF0-E210A1782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6466" y="1196481"/>
            <a:ext cx="5184024" cy="2170880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228600" y="1157591"/>
            <a:ext cx="600602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619125" algn="l"/>
              </a:tabLst>
            </a:pPr>
            <a:r>
              <a:rPr lang="de-CH" sz="2800" b="1" dirty="0" smtClean="0"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Instrumente </a:t>
            </a:r>
            <a:r>
              <a:rPr lang="de-CH" sz="2800" b="1" dirty="0"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de-CH" sz="2800" b="1" dirty="0" smtClean="0"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ennenlernen </a:t>
            </a:r>
            <a:endParaRPr lang="de-CH" sz="12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619125" algn="l"/>
              </a:tabLst>
            </a:pPr>
            <a:r>
              <a:rPr lang="de-CH" sz="2800" b="1" dirty="0"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de-CH" b="1" dirty="0"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Samstag, 13</a:t>
            </a:r>
            <a:r>
              <a:rPr lang="de-CH" b="1" dirty="0" smtClean="0"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April </a:t>
            </a:r>
            <a:r>
              <a:rPr lang="de-CH" b="1" dirty="0"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de-CH" sz="12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619125" algn="l"/>
              </a:tabLst>
            </a:pPr>
            <a:r>
              <a:rPr lang="de-CH" b="1" dirty="0"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10.00 Uhr - 12.00 Uhr </a:t>
            </a:r>
            <a:endParaRPr lang="de-CH" sz="12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619125" algn="l"/>
              </a:tabLst>
            </a:pPr>
            <a:r>
              <a:rPr lang="de-CH" b="1" dirty="0"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CH" sz="12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619125" algn="l"/>
              </a:tabLst>
            </a:pPr>
            <a:r>
              <a:rPr lang="de-CH" b="1" dirty="0"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im Schulhaus Zentral, Trakt C</a:t>
            </a:r>
            <a:endParaRPr lang="de-CH" sz="1200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619125" algn="l"/>
              </a:tabLst>
            </a:pPr>
            <a:r>
              <a:rPr lang="de-CH" b="1" dirty="0"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de-CH" dirty="0"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de-CH" dirty="0" smtClean="0"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de-CH" sz="1400" b="1" dirty="0" smtClean="0"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CH" sz="1400" b="1" dirty="0"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Bremgartnerstrasse 15,8953 Dietikon)</a:t>
            </a:r>
            <a:endParaRPr lang="de-CH" sz="1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www.musikschule-dietikon.ch/wp-content/uploads/2020/04/cropped-Logo-fuer-Header-Homepag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877" y="300340"/>
            <a:ext cx="1438275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D4C27720-1C7E-8955-0702-0C7DE4905EB4}"/>
              </a:ext>
            </a:extLst>
          </p:cNvPr>
          <p:cNvSpPr txBox="1">
            <a:spLocks/>
          </p:cNvSpPr>
          <p:nvPr/>
        </p:nvSpPr>
        <p:spPr>
          <a:xfrm>
            <a:off x="787878" y="3597919"/>
            <a:ext cx="9184106" cy="1706523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CH" sz="1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Weitere Informationen finden Sie auf:   </a:t>
            </a:r>
          </a:p>
          <a:p>
            <a:pPr>
              <a:lnSpc>
                <a:spcPct val="100000"/>
              </a:lnSpc>
            </a:pPr>
            <a:r>
              <a:rPr lang="de-CH" sz="33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5"/>
              </a:rPr>
              <a:t>w w </a:t>
            </a:r>
            <a:r>
              <a:rPr lang="de-CH" sz="33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5"/>
              </a:rPr>
              <a:t>w</a:t>
            </a:r>
            <a:r>
              <a:rPr lang="de-CH" sz="33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5"/>
              </a:rPr>
              <a:t> . m u s i k s c h u l e – d i e t i k o n . c h</a:t>
            </a:r>
            <a:r>
              <a:rPr lang="de-CH" sz="1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de-CH" sz="1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de-CH" sz="1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de-CH" sz="18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de-CH" sz="1800" dirty="0" smtClean="0"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de-CH" sz="18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de-CH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B3F3932-738E-05DA-DD13-889CFF92BE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597" y="4518000"/>
            <a:ext cx="1572884" cy="1572884"/>
          </a:xfrm>
          <a:prstGeom prst="rect">
            <a:avLst/>
          </a:prstGeom>
        </p:spPr>
      </p:pic>
      <p:pic>
        <p:nvPicPr>
          <p:cNvPr id="8" name="Grafik 7" descr="Ein Bild, das Person, Wand, Haushaltsgerät enthält.&#10;&#10;Automatisch generierte Beschreibung">
            <a:extLst>
              <a:ext uri="{FF2B5EF4-FFF2-40B4-BE49-F238E27FC236}">
                <a16:creationId xmlns:a16="http://schemas.microsoft.com/office/drawing/2014/main" id="{E2353D26-E799-1B50-382E-DA50A7597E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475" y="4821363"/>
            <a:ext cx="2454862" cy="1636575"/>
          </a:xfrm>
          <a:prstGeom prst="rect">
            <a:avLst/>
          </a:prstGeom>
        </p:spPr>
      </p:pic>
      <p:pic>
        <p:nvPicPr>
          <p:cNvPr id="9" name="Grafik 8" descr="Ein Bild, das Boden, Person, Musik, Streichinstrument enthält.&#10;&#10;Automatisch generierte Beschreibung">
            <a:extLst>
              <a:ext uri="{FF2B5EF4-FFF2-40B4-BE49-F238E27FC236}">
                <a16:creationId xmlns:a16="http://schemas.microsoft.com/office/drawing/2014/main" id="{5BA2BD94-11B9-E6CA-75B2-5C3719C9EB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178" y="4798241"/>
            <a:ext cx="2428692" cy="161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24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476868"/>
            <a:ext cx="1275520" cy="1497636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EEE0-4E6D-4E11-8BF7-0C29686543BE}" type="slidenum">
              <a:rPr lang="de-CH" smtClean="0"/>
              <a:t>35</a:t>
            </a:fld>
            <a:endParaRPr lang="de-CH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139" y="641882"/>
            <a:ext cx="4419598" cy="248602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74666" y="3203052"/>
            <a:ext cx="1360388" cy="1773691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309773" y="746121"/>
            <a:ext cx="489183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Stadt-und Regionalbibliothek Dietikon</a:t>
            </a:r>
          </a:p>
          <a:p>
            <a:r>
              <a:rPr lang="de-CH" dirty="0" smtClean="0"/>
              <a:t>Bremgartnerstrasse 20 </a:t>
            </a:r>
          </a:p>
          <a:p>
            <a:r>
              <a:rPr lang="de-CH" sz="1400" dirty="0" smtClean="0"/>
              <a:t>Tel: 044 744 36 36/ </a:t>
            </a:r>
            <a:r>
              <a:rPr lang="de-CH" sz="1400" dirty="0"/>
              <a:t>www.bibliothek-zh.ch/dietikonhtps://</a:t>
            </a:r>
          </a:p>
          <a:p>
            <a:endParaRPr lang="de-CH" dirty="0"/>
          </a:p>
        </p:txBody>
      </p:sp>
      <p:sp>
        <p:nvSpPr>
          <p:cNvPr id="9" name="Textfeld 8"/>
          <p:cNvSpPr txBox="1"/>
          <p:nvPr/>
        </p:nvSpPr>
        <p:spPr>
          <a:xfrm>
            <a:off x="2267529" y="3426860"/>
            <a:ext cx="250691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Medienangebot</a:t>
            </a:r>
            <a:r>
              <a:rPr lang="de-CH" dirty="0" smtClean="0"/>
              <a:t>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 smtClean="0"/>
              <a:t>Sachliteratur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 smtClean="0"/>
              <a:t>Belletristik unterhaltende Literatur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 smtClean="0"/>
              <a:t>Bilderbücher und Comics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 smtClean="0"/>
              <a:t>Sprachlernbücher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 smtClean="0"/>
              <a:t>DVDs und </a:t>
            </a:r>
            <a:r>
              <a:rPr lang="de-CH" sz="1400" dirty="0" err="1" smtClean="0"/>
              <a:t>Tonies</a:t>
            </a:r>
            <a:endParaRPr lang="de-CH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 smtClean="0"/>
              <a:t>Hörbücher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 smtClean="0"/>
              <a:t>Konsolenspiele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 smtClean="0"/>
              <a:t>Gesellschaftsspiele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 smtClean="0"/>
              <a:t>verschiedene digitale Angebote</a:t>
            </a:r>
            <a:endParaRPr lang="de-CH" sz="1400" dirty="0"/>
          </a:p>
        </p:txBody>
      </p:sp>
      <p:sp>
        <p:nvSpPr>
          <p:cNvPr id="10" name="Textfeld 9"/>
          <p:cNvSpPr txBox="1"/>
          <p:nvPr/>
        </p:nvSpPr>
        <p:spPr>
          <a:xfrm>
            <a:off x="5317776" y="4974504"/>
            <a:ext cx="3141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Abokosten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 smtClean="0"/>
              <a:t>Erwachsenen Jahres-Abo 40 .-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 smtClean="0"/>
              <a:t>Familien Jahres- Abo 50.-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 smtClean="0"/>
              <a:t>Kinder Jahres –Abo (bis 18J) 5.-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57801" y="12190939"/>
            <a:ext cx="324330" cy="393402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8693968" y="4774696"/>
            <a:ext cx="33248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Anlässe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 smtClean="0"/>
              <a:t>Lesungen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 smtClean="0"/>
              <a:t>Spielenachmittage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 smtClean="0"/>
              <a:t>Kinderveranstaltungen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 smtClean="0"/>
              <a:t>Bibliotheksführungen</a:t>
            </a:r>
          </a:p>
          <a:p>
            <a:r>
              <a:rPr lang="de-CH" sz="1400" dirty="0" smtClean="0"/>
              <a:t>      … und vieles mehr!!!!</a:t>
            </a:r>
            <a:endParaRPr lang="de-CH" sz="1400" dirty="0"/>
          </a:p>
        </p:txBody>
      </p:sp>
      <p:pic>
        <p:nvPicPr>
          <p:cNvPr id="2050" name="Picture 2" descr="Bibliotheken | Kanton Züric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550" y="3456541"/>
            <a:ext cx="1911758" cy="120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nique Roth - Limmattaler Zeitu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704" y="3426860"/>
            <a:ext cx="2059287" cy="136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/>
        </p:nvSpPr>
        <p:spPr>
          <a:xfrm flipH="1">
            <a:off x="5317776" y="1789193"/>
            <a:ext cx="3462528" cy="1228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300"/>
              </a:lnSpc>
              <a:spcAft>
                <a:spcPts val="0"/>
              </a:spcAft>
            </a:pPr>
            <a:r>
              <a:rPr lang="de-CH" sz="1600" b="1" dirty="0" smtClean="0">
                <a:solidFill>
                  <a:srgbClr val="000000"/>
                </a:solidFill>
                <a:latin typeface="Segoe UI" panose="020B0502040204020203" pitchFamily="34" charset="0"/>
                <a:ea typeface="MS PGothic" panose="020B0600070205080204" pitchFamily="34" charset="-128"/>
                <a:cs typeface="Segoe UI" panose="020B0502040204020203" pitchFamily="34" charset="0"/>
              </a:rPr>
              <a:t>Öffnungszeiten:</a:t>
            </a:r>
            <a:endParaRPr lang="de-CH" sz="1400" dirty="0" smtClean="0">
              <a:solidFill>
                <a:srgbClr val="000000"/>
              </a:solidFill>
              <a:latin typeface="Segoe UI" panose="020B0502040204020203" pitchFamily="34" charset="0"/>
              <a:ea typeface="MS PGothic" panose="020B0600070205080204" pitchFamily="34" charset="-128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de-CH" sz="1400" dirty="0" smtClean="0">
                <a:solidFill>
                  <a:srgbClr val="000000"/>
                </a:solidFill>
                <a:latin typeface="Segoe UI" panose="020B0502040204020203" pitchFamily="34" charset="0"/>
                <a:ea typeface="MS PGothic" panose="020B0600070205080204" pitchFamily="34" charset="-128"/>
                <a:cs typeface="Segoe UI" panose="020B0502040204020203" pitchFamily="34" charset="0"/>
              </a:rPr>
              <a:t>Mo/Di/Do:	9-12 00h /14-18 00h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de-CH" sz="1400" dirty="0" smtClean="0">
                <a:solidFill>
                  <a:srgbClr val="000000"/>
                </a:solidFill>
                <a:latin typeface="Segoe UI" panose="020B0502040204020203" pitchFamily="34" charset="0"/>
                <a:ea typeface="MS PGothic" panose="020B0600070205080204" pitchFamily="34" charset="-128"/>
                <a:cs typeface="Segoe UI" panose="020B0502040204020203" pitchFamily="34" charset="0"/>
              </a:rPr>
              <a:t>Mi:	9-12 00h und 14-19 00h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de-CH" sz="1400" dirty="0" smtClean="0">
                <a:solidFill>
                  <a:srgbClr val="000000"/>
                </a:solidFill>
                <a:latin typeface="Segoe UI" panose="020B0502040204020203" pitchFamily="34" charset="0"/>
                <a:ea typeface="MS PGothic" panose="020B0600070205080204" pitchFamily="34" charset="-128"/>
                <a:cs typeface="Segoe UI" panose="020B0502040204020203" pitchFamily="34" charset="0"/>
              </a:rPr>
              <a:t>Fr:	9-18 00h </a:t>
            </a:r>
            <a:r>
              <a:rPr lang="de-CH" sz="1400" dirty="0">
                <a:solidFill>
                  <a:srgbClr val="000000"/>
                </a:solidFill>
                <a:latin typeface="Segoe UI" panose="020B0502040204020203" pitchFamily="34" charset="0"/>
                <a:ea typeface="MS PGothic" panose="020B0600070205080204" pitchFamily="34" charset="-128"/>
                <a:cs typeface="Segoe UI" panose="020B0502040204020203" pitchFamily="34" charset="0"/>
              </a:rPr>
              <a:t>/ Sa </a:t>
            </a:r>
            <a:r>
              <a:rPr lang="de-CH" sz="1400" dirty="0" smtClean="0">
                <a:solidFill>
                  <a:srgbClr val="000000"/>
                </a:solidFill>
                <a:latin typeface="Segoe UI" panose="020B0502040204020203" pitchFamily="34" charset="0"/>
                <a:ea typeface="MS PGothic" panose="020B0600070205080204" pitchFamily="34" charset="-128"/>
                <a:cs typeface="Segoe UI" panose="020B0502040204020203" pitchFamily="34" charset="0"/>
              </a:rPr>
              <a:t>10-13 00h</a:t>
            </a:r>
            <a:endParaRPr lang="de-CH" sz="1400" dirty="0">
              <a:latin typeface="Segoe UI" panose="020B0502040204020203" pitchFamily="34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82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9788" y="544631"/>
            <a:ext cx="10514013" cy="730360"/>
          </a:xfrm>
        </p:spPr>
        <p:txBody>
          <a:bodyPr>
            <a:normAutofit/>
          </a:bodyPr>
          <a:lstStyle/>
          <a:p>
            <a:r>
              <a:rPr lang="de-CH" sz="3200" dirty="0" smtClean="0"/>
              <a:t>Haben Sie noch Fragen?</a:t>
            </a:r>
            <a:endParaRPr lang="de-CH" sz="3200" dirty="0"/>
          </a:p>
        </p:txBody>
      </p:sp>
      <p:sp>
        <p:nvSpPr>
          <p:cNvPr id="8" name="Textfeld 1"/>
          <p:cNvSpPr txBox="1">
            <a:spLocks noGrp="1"/>
          </p:cNvSpPr>
          <p:nvPr>
            <p:ph idx="4294967295"/>
          </p:nvPr>
        </p:nvSpPr>
        <p:spPr>
          <a:xfrm>
            <a:off x="771634" y="1595563"/>
            <a:ext cx="10742612" cy="4698274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de-CH" b="1" dirty="0">
                <a:solidFill>
                  <a:schemeClr val="accent1">
                    <a:lumMod val="75000"/>
                  </a:schemeClr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Wir stehen Ihnen </a:t>
            </a:r>
            <a:r>
              <a:rPr lang="de-CH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gerne </a:t>
            </a:r>
            <a:r>
              <a:rPr lang="de-CH" b="1" dirty="0">
                <a:solidFill>
                  <a:schemeClr val="accent1">
                    <a:lumMod val="75000"/>
                  </a:schemeClr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zur </a:t>
            </a:r>
            <a:r>
              <a:rPr lang="de-CH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Verfügung</a:t>
            </a:r>
            <a:endParaRPr lang="de-CH" dirty="0">
              <a:effectLst/>
              <a:latin typeface="Segoe UI" panose="020B0502040204020203" pitchFamily="34" charset="0"/>
              <a:ea typeface="Segoe UI" panose="020B0502040204020203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de-CH" b="1" dirty="0" smtClean="0"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Tel. </a:t>
            </a:r>
            <a:r>
              <a:rPr lang="de-CH" b="1" dirty="0"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Schulverwaltung:</a:t>
            </a:r>
            <a:r>
              <a:rPr lang="de-CH" dirty="0"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de-CH" dirty="0" smtClean="0"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044 </a:t>
            </a:r>
            <a:r>
              <a:rPr lang="de-CH" dirty="0"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744 36 60</a:t>
            </a:r>
            <a:endParaRPr lang="de-CH" dirty="0">
              <a:effectLst/>
              <a:latin typeface="Segoe UI" panose="020B0502040204020203" pitchFamily="34" charset="0"/>
              <a:ea typeface="Segoe UI" panose="020B0502040204020203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de-CH" b="1" dirty="0">
                <a:solidFill>
                  <a:srgbClr val="07141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Anschrift:			</a:t>
            </a:r>
            <a:r>
              <a:rPr lang="de-CH" dirty="0">
                <a:solidFill>
                  <a:srgbClr val="07141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Schulverwaltung, </a:t>
            </a:r>
            <a:r>
              <a:rPr lang="de-CH" dirty="0" err="1">
                <a:solidFill>
                  <a:srgbClr val="07141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</a:t>
            </a:r>
            <a:r>
              <a:rPr lang="de-CH" dirty="0" err="1">
                <a:latin typeface="Segoe UI" panose="020B0502040204020203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remgartnerstr</a:t>
            </a:r>
            <a:r>
              <a:rPr lang="de-CH" dirty="0">
                <a:latin typeface="Segoe UI" panose="020B0502040204020203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. 22, 8953 Dietikon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de-CH" b="1" dirty="0">
                <a:latin typeface="Segoe UI" panose="020B0502040204020203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Schalter:</a:t>
            </a:r>
            <a:r>
              <a:rPr lang="de-CH" dirty="0">
                <a:latin typeface="Segoe UI" panose="020B0502040204020203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			Schöneggstrasse 30, Dietikon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de-CH" b="1" dirty="0" smtClean="0">
                <a:solidFill>
                  <a:srgbClr val="071415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Mailadresse</a:t>
            </a:r>
            <a:r>
              <a:rPr lang="de-CH" b="1" dirty="0">
                <a:solidFill>
                  <a:srgbClr val="071415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</a:t>
            </a:r>
            <a:r>
              <a:rPr lang="de-CH" dirty="0">
                <a:solidFill>
                  <a:srgbClr val="071415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	</a:t>
            </a:r>
            <a:r>
              <a:rPr lang="de-CH" dirty="0" smtClean="0">
                <a:solidFill>
                  <a:srgbClr val="071415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3"/>
              </a:rPr>
              <a:t>schulverwaltung@dietikon.ch</a:t>
            </a:r>
            <a:endParaRPr lang="de-CH" dirty="0" smtClean="0">
              <a:solidFill>
                <a:srgbClr val="071415"/>
              </a:solidFill>
              <a:effectLst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de-CH" b="1" dirty="0" smtClean="0">
                <a:solidFill>
                  <a:srgbClr val="071415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Ansprechperson:</a:t>
            </a:r>
            <a:r>
              <a:rPr lang="de-CH" dirty="0" smtClean="0">
                <a:solidFill>
                  <a:srgbClr val="07141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		Frau </a:t>
            </a:r>
            <a:r>
              <a:rPr lang="de-CH" dirty="0" smtClean="0">
                <a:solidFill>
                  <a:srgbClr val="071415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S. Mingote, </a:t>
            </a:r>
            <a:r>
              <a:rPr lang="de-CH" dirty="0">
                <a:solidFill>
                  <a:srgbClr val="071415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044 744 36 </a:t>
            </a:r>
            <a:r>
              <a:rPr lang="de-CH" dirty="0" smtClean="0">
                <a:solidFill>
                  <a:srgbClr val="071415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61</a:t>
            </a:r>
            <a:endParaRPr lang="de-CH" dirty="0">
              <a:effectLst/>
              <a:latin typeface="Segoe UI" panose="020B0502040204020203" pitchFamily="34" charset="0"/>
              <a:ea typeface="Segoe UI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de-CH" dirty="0" smtClean="0">
                <a:solidFill>
                  <a:srgbClr val="07141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de-CH" dirty="0" smtClean="0">
                <a:solidFill>
                  <a:srgbClr val="07141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de-CH" dirty="0" smtClean="0">
                <a:solidFill>
                  <a:srgbClr val="07141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Antworten </a:t>
            </a:r>
            <a:r>
              <a:rPr lang="de-CH" dirty="0">
                <a:solidFill>
                  <a:srgbClr val="07141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von allgemeinem Interesse auf Ihre </a:t>
            </a:r>
            <a:r>
              <a:rPr lang="de-CH" dirty="0" smtClean="0">
                <a:solidFill>
                  <a:srgbClr val="07141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Fragen </a:t>
            </a:r>
            <a:r>
              <a:rPr lang="de-CH" dirty="0">
                <a:solidFill>
                  <a:srgbClr val="07141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werden Mitte Februar </a:t>
            </a:r>
            <a:r>
              <a:rPr lang="de-CH" dirty="0" smtClean="0">
                <a:solidFill>
                  <a:srgbClr val="07141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2024 </a:t>
            </a:r>
            <a:r>
              <a:rPr lang="de-CH" dirty="0">
                <a:solidFill>
                  <a:srgbClr val="07141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auch auf der Homepage der Schule unter News aufgeschaltet sein</a:t>
            </a:r>
            <a:r>
              <a:rPr lang="de-CH" dirty="0" smtClean="0">
                <a:solidFill>
                  <a:srgbClr val="07141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de-CH" dirty="0">
              <a:effectLst/>
              <a:latin typeface="Segoe UI" panose="020B0502040204020203" pitchFamily="34" charset="0"/>
              <a:ea typeface="Segoe UI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de-CH" u="sng" dirty="0" smtClean="0">
                <a:solidFill>
                  <a:srgbClr val="0000FF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Times New Roman" panose="02020603050405020304" pitchFamily="18" charset="0"/>
                <a:hlinkClick r:id="rId4"/>
              </a:rPr>
              <a:t>https://www.schule-dietikon.ch/de/</a:t>
            </a:r>
            <a:r>
              <a:rPr lang="de-CH" dirty="0" smtClean="0">
                <a:effectLst/>
                <a:latin typeface="Segoe UI" panose="020B0502040204020203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 </a:t>
            </a:r>
            <a:endParaRPr lang="de-CH" dirty="0">
              <a:effectLst/>
              <a:latin typeface="Segoe UI" panose="020B0502040204020203" pitchFamily="34" charset="0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Wolkenförmige Legende 8"/>
          <p:cNvSpPr/>
          <p:nvPr/>
        </p:nvSpPr>
        <p:spPr>
          <a:xfrm>
            <a:off x="7475441" y="454360"/>
            <a:ext cx="2111561" cy="1325252"/>
          </a:xfrm>
          <a:prstGeom prst="cloudCallout">
            <a:avLst>
              <a:gd name="adj1" fmla="val -50857"/>
              <a:gd name="adj2" fmla="val 753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4800" dirty="0" smtClean="0"/>
              <a:t>?</a:t>
            </a:r>
            <a:endParaRPr lang="de-CH" sz="4800" dirty="0"/>
          </a:p>
        </p:txBody>
      </p:sp>
    </p:spTree>
    <p:extLst>
      <p:ext uri="{BB962C8B-B14F-4D97-AF65-F5344CB8AC3E}">
        <p14:creationId xmlns:p14="http://schemas.microsoft.com/office/powerpoint/2010/main" val="220989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71" y="273371"/>
            <a:ext cx="11926999" cy="6026945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EEE0-4E6D-4E11-8BF7-0C29686543BE}" type="slidenum">
              <a:rPr lang="de-CH" smtClean="0"/>
              <a:t>37</a:t>
            </a:fld>
            <a:endParaRPr lang="de-CH"/>
          </a:p>
        </p:txBody>
      </p:sp>
      <p:sp>
        <p:nvSpPr>
          <p:cNvPr id="6" name="Rechteck 5"/>
          <p:cNvSpPr/>
          <p:nvPr/>
        </p:nvSpPr>
        <p:spPr>
          <a:xfrm>
            <a:off x="2468979" y="2299789"/>
            <a:ext cx="74394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altLang="de-DE" sz="2800" b="1" dirty="0">
                <a:solidFill>
                  <a:schemeClr val="bg1"/>
                </a:solidFill>
              </a:rPr>
              <a:t>Herzlichen Dank für Ihre Aufmerksamkeit</a:t>
            </a:r>
            <a:endParaRPr lang="de-CH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22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23"/>
          </p:nvPr>
        </p:nvSpPr>
        <p:spPr>
          <a:xfrm>
            <a:off x="454009" y="2161405"/>
            <a:ext cx="7072206" cy="4303619"/>
          </a:xfrm>
        </p:spPr>
        <p:txBody>
          <a:bodyPr anchor="ctr">
            <a:normAutofit/>
          </a:bodyPr>
          <a:lstStyle/>
          <a:p>
            <a:pPr marL="342900" indent="-342900">
              <a:spcBef>
                <a:spcPct val="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altLang="de-DE" sz="1800" dirty="0" smtClean="0"/>
              <a:t>über </a:t>
            </a:r>
            <a:r>
              <a:rPr lang="de-DE" altLang="de-DE" sz="1800" dirty="0"/>
              <a:t>die Strukturen der Schule Dietikon </a:t>
            </a:r>
            <a:r>
              <a:rPr lang="de-DE" altLang="de-DE" sz="1800" dirty="0" smtClean="0"/>
              <a:t>und  </a:t>
            </a:r>
            <a:r>
              <a:rPr lang="de-DE" altLang="de-DE" sz="1800" dirty="0"/>
              <a:t>die Standorte der </a:t>
            </a:r>
            <a:r>
              <a:rPr lang="de-DE" altLang="de-DE" sz="1800" dirty="0" smtClean="0"/>
              <a:t>  Schuleinheiten</a:t>
            </a:r>
            <a:endParaRPr lang="de-DE" altLang="de-DE" sz="1800" dirty="0"/>
          </a:p>
          <a:p>
            <a:pPr marL="285750" indent="-285750">
              <a:spcBef>
                <a:spcPct val="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de-DE" altLang="de-DE" sz="1800" dirty="0"/>
          </a:p>
          <a:p>
            <a:pPr marL="342900" indent="-342900">
              <a:spcBef>
                <a:spcPct val="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altLang="de-DE" sz="1800" dirty="0" smtClean="0"/>
              <a:t>über </a:t>
            </a:r>
            <a:r>
              <a:rPr lang="de-DE" altLang="de-DE" sz="1800" dirty="0"/>
              <a:t>das Übertritts- und Zuteilungsverfahren vom Kindergarten </a:t>
            </a:r>
            <a:r>
              <a:rPr lang="de-DE" altLang="de-DE" sz="1800" dirty="0" smtClean="0"/>
              <a:t>in die </a:t>
            </a:r>
            <a:r>
              <a:rPr lang="de-DE" altLang="de-DE" sz="1800" dirty="0"/>
              <a:t>Primarschule</a:t>
            </a:r>
            <a:br>
              <a:rPr lang="de-DE" altLang="de-DE" sz="1800" dirty="0"/>
            </a:br>
            <a:endParaRPr lang="de-DE" altLang="de-DE" sz="1800" dirty="0"/>
          </a:p>
          <a:p>
            <a:pPr marL="285750" indent="-285750">
              <a:spcBef>
                <a:spcPct val="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altLang="de-DE" sz="1800" dirty="0" smtClean="0"/>
              <a:t> über </a:t>
            </a:r>
            <a:r>
              <a:rPr lang="de-DE" altLang="de-DE" sz="1800" dirty="0"/>
              <a:t>den Unterricht in der ersten Klasse</a:t>
            </a:r>
          </a:p>
          <a:p>
            <a:pPr indent="-342900">
              <a:spcBef>
                <a:spcPct val="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de-DE" altLang="de-DE" sz="1800" dirty="0"/>
          </a:p>
          <a:p>
            <a:pPr indent="-342900">
              <a:spcBef>
                <a:spcPct val="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altLang="de-DE" sz="1800" dirty="0" smtClean="0"/>
              <a:t>Integration </a:t>
            </a:r>
            <a:r>
              <a:rPr lang="de-DE" altLang="de-DE" sz="1800" dirty="0"/>
              <a:t>von Kindern mit besonderen Bedürfnissen</a:t>
            </a:r>
          </a:p>
          <a:p>
            <a:pPr marL="285750" indent="-285750">
              <a:spcBef>
                <a:spcPct val="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de-DE" altLang="de-DE" sz="1800" dirty="0"/>
          </a:p>
          <a:p>
            <a:pPr marL="342900" indent="-342900">
              <a:spcBef>
                <a:spcPct val="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altLang="de-DE" sz="1800" dirty="0" smtClean="0"/>
              <a:t>über </a:t>
            </a:r>
            <a:r>
              <a:rPr lang="de-DE" altLang="de-DE" sz="1800" dirty="0"/>
              <a:t>das Angebot der Schulsozialarbeit (SSA)</a:t>
            </a:r>
          </a:p>
          <a:p>
            <a:pPr marL="342900" indent="-342900">
              <a:spcBef>
                <a:spcPct val="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de-DE" altLang="de-DE" sz="1800" dirty="0"/>
          </a:p>
          <a:p>
            <a:pPr marL="342900" indent="-342900">
              <a:spcBef>
                <a:spcPct val="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altLang="de-DE" sz="1800" dirty="0" smtClean="0"/>
              <a:t>über </a:t>
            </a:r>
            <a:r>
              <a:rPr lang="de-DE" altLang="de-DE" sz="1800" dirty="0"/>
              <a:t>das Betreuungsangebot </a:t>
            </a:r>
            <a:endParaRPr lang="de-DE" altLang="de-DE" sz="1800" dirty="0" smtClean="0"/>
          </a:p>
          <a:p>
            <a:pPr marL="342900" indent="-342900">
              <a:spcBef>
                <a:spcPct val="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de-DE" altLang="de-DE" sz="1800" dirty="0"/>
          </a:p>
          <a:p>
            <a:pPr marL="342900" indent="-342900">
              <a:spcBef>
                <a:spcPct val="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altLang="de-DE" sz="1800" dirty="0" smtClean="0"/>
              <a:t>über weiterführende Angebote seitens der Schule</a:t>
            </a:r>
            <a:endParaRPr lang="de-DE" altLang="de-DE" sz="1800" dirty="0"/>
          </a:p>
          <a:p>
            <a:endParaRPr lang="de-CH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F7FCEEE0-4E6D-4E11-8BF7-0C29686543BE}" type="slidenum">
              <a:rPr lang="de-CH" smtClean="0"/>
              <a:pPr/>
              <a:t>4</a:t>
            </a:fld>
            <a:endParaRPr lang="de-CH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215" y="34060"/>
            <a:ext cx="4310501" cy="630540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259080" y="1019224"/>
            <a:ext cx="856875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4000" b="1" dirty="0" smtClean="0">
                <a:solidFill>
                  <a:schemeClr val="bg1"/>
                </a:solidFill>
              </a:rPr>
              <a:t>Sie erhalten Informationen…</a:t>
            </a:r>
            <a:endParaRPr lang="de-DE" altLang="de-DE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84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EEE0-4E6D-4E11-8BF7-0C29686543BE}" type="slidenum">
              <a:rPr lang="de-CH" smtClean="0"/>
              <a:t>5</a:t>
            </a:fld>
            <a:endParaRPr lang="de-CH"/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259080" y="3961061"/>
            <a:ext cx="2179445" cy="54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de-CH" altLang="de-DE" sz="2800" b="1" dirty="0" smtClean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13" y="878950"/>
            <a:ext cx="3509052" cy="236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744" y="545002"/>
            <a:ext cx="1975817" cy="923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655" y="878950"/>
            <a:ext cx="3283710" cy="2396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el 1"/>
          <p:cNvSpPr txBox="1">
            <a:spLocks/>
          </p:cNvSpPr>
          <p:nvPr/>
        </p:nvSpPr>
        <p:spPr bwMode="auto">
          <a:xfrm>
            <a:off x="259080" y="362460"/>
            <a:ext cx="2179445" cy="54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de-CH" altLang="de-DE" sz="2800" b="1" dirty="0" err="1" smtClean="0">
                <a:latin typeface="+mn-lt"/>
                <a:cs typeface="Arial" panose="020B0604020202020204" pitchFamily="34" charset="0"/>
              </a:rPr>
              <a:t>Fondli</a:t>
            </a:r>
            <a:endParaRPr lang="de-CH" altLang="de-DE" sz="2800" b="1" dirty="0" smtClean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859" y="878950"/>
            <a:ext cx="3888712" cy="2396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el 1"/>
          <p:cNvSpPr txBox="1">
            <a:spLocks/>
          </p:cNvSpPr>
          <p:nvPr/>
        </p:nvSpPr>
        <p:spPr bwMode="auto">
          <a:xfrm>
            <a:off x="7867858" y="362460"/>
            <a:ext cx="2179445" cy="54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de-CH" altLang="de-DE" sz="2800" b="1" dirty="0" smtClean="0">
                <a:latin typeface="+mn-lt"/>
                <a:cs typeface="Arial" panose="020B0604020202020204" pitchFamily="34" charset="0"/>
              </a:rPr>
              <a:t>Zentral</a:t>
            </a:r>
          </a:p>
        </p:txBody>
      </p:sp>
      <p:sp>
        <p:nvSpPr>
          <p:cNvPr id="13" name="Titel 1"/>
          <p:cNvSpPr txBox="1">
            <a:spLocks/>
          </p:cNvSpPr>
          <p:nvPr/>
        </p:nvSpPr>
        <p:spPr bwMode="auto">
          <a:xfrm>
            <a:off x="3978561" y="362460"/>
            <a:ext cx="2179445" cy="54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de-CH" altLang="de-DE" sz="2800" b="1" dirty="0" smtClean="0">
                <a:latin typeface="+mn-lt"/>
                <a:cs typeface="Arial" panose="020B0604020202020204" pitchFamily="34" charset="0"/>
              </a:rPr>
              <a:t>Steinmürli</a:t>
            </a: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13" y="3925908"/>
            <a:ext cx="3509052" cy="2357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itel 1"/>
          <p:cNvSpPr txBox="1">
            <a:spLocks/>
          </p:cNvSpPr>
          <p:nvPr/>
        </p:nvSpPr>
        <p:spPr bwMode="auto">
          <a:xfrm>
            <a:off x="240934" y="3377803"/>
            <a:ext cx="2179445" cy="54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de-CH" altLang="de-DE" sz="2800" b="1" dirty="0" smtClean="0">
                <a:latin typeface="+mn-lt"/>
                <a:cs typeface="Arial" panose="020B0604020202020204" pitchFamily="34" charset="0"/>
              </a:rPr>
              <a:t>Luberzen</a:t>
            </a:r>
          </a:p>
        </p:txBody>
      </p:sp>
      <p:sp>
        <p:nvSpPr>
          <p:cNvPr id="18" name="Titel 1"/>
          <p:cNvSpPr txBox="1">
            <a:spLocks/>
          </p:cNvSpPr>
          <p:nvPr/>
        </p:nvSpPr>
        <p:spPr bwMode="auto">
          <a:xfrm>
            <a:off x="7819706" y="3437407"/>
            <a:ext cx="2179445" cy="48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de-CH" altLang="de-DE" sz="2800" b="1" dirty="0" smtClean="0">
                <a:latin typeface="+mn-lt"/>
                <a:cs typeface="Arial" panose="020B0604020202020204" pitchFamily="34" charset="0"/>
              </a:rPr>
              <a:t>Wolfsmatt</a:t>
            </a:r>
          </a:p>
        </p:txBody>
      </p:sp>
      <p:sp>
        <p:nvSpPr>
          <p:cNvPr id="19" name="Titel 1"/>
          <p:cNvSpPr txBox="1">
            <a:spLocks/>
          </p:cNvSpPr>
          <p:nvPr/>
        </p:nvSpPr>
        <p:spPr bwMode="auto">
          <a:xfrm>
            <a:off x="3978561" y="3437407"/>
            <a:ext cx="2179445" cy="48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de-CH" altLang="de-DE" sz="2800" b="1" dirty="0" smtClean="0">
                <a:latin typeface="+mn-lt"/>
                <a:cs typeface="Arial" panose="020B0604020202020204" pitchFamily="34" charset="0"/>
              </a:rPr>
              <a:t>Stierenmatt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7859" y="3925908"/>
            <a:ext cx="3888712" cy="232220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3655" y="3925907"/>
            <a:ext cx="3283710" cy="235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51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23"/>
          </p:nvPr>
        </p:nvSpPr>
        <p:spPr>
          <a:xfrm>
            <a:off x="596348" y="2072458"/>
            <a:ext cx="8554452" cy="4123805"/>
          </a:xfrm>
        </p:spPr>
        <p:txBody>
          <a:bodyPr>
            <a:normAutofit fontScale="25000" lnSpcReduction="20000"/>
          </a:bodyPr>
          <a:lstStyle/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de-CH" altLang="de-DE" sz="7200" dirty="0">
                <a:solidFill>
                  <a:srgbClr val="000000"/>
                </a:solidFill>
                <a:ea typeface="Segoe UI" panose="020B0502040204020203" pitchFamily="34" charset="0"/>
                <a:cs typeface="Arial" panose="020B0604020202020204" pitchFamily="34" charset="0"/>
              </a:rPr>
              <a:t>So wie ich </a:t>
            </a:r>
            <a:r>
              <a:rPr lang="de-CH" altLang="de-DE" sz="7200" dirty="0" smtClean="0">
                <a:solidFill>
                  <a:srgbClr val="000000"/>
                </a:solidFill>
                <a:ea typeface="Segoe UI" panose="020B0502040204020203" pitchFamily="34" charset="0"/>
                <a:cs typeface="Arial" panose="020B0604020202020204" pitchFamily="34" charset="0"/>
              </a:rPr>
              <a:t>damals  </a:t>
            </a:r>
            <a:r>
              <a:rPr lang="de-CH" altLang="de-DE" sz="7200" dirty="0">
                <a:solidFill>
                  <a:srgbClr val="000000"/>
                </a:solidFill>
                <a:ea typeface="Segoe UI" panose="020B0502040204020203" pitchFamily="34" charset="0"/>
                <a:cs typeface="Arial" panose="020B0604020202020204" pitchFamily="34" charset="0"/>
              </a:rPr>
              <a:t>besuchen nun meine beiden Söhne die Schule in Dietikon. </a:t>
            </a:r>
            <a:endParaRPr lang="de-CH" altLang="de-DE" sz="7200" dirty="0" smtClean="0">
              <a:solidFill>
                <a:srgbClr val="000000"/>
              </a:solidFill>
              <a:ea typeface="Segoe UI" panose="020B0502040204020203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endParaRPr lang="de-CH" altLang="de-DE" sz="7200" dirty="0">
              <a:solidFill>
                <a:srgbClr val="000000"/>
              </a:solidFill>
              <a:ea typeface="Segoe UI" panose="020B0502040204020203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de-CH" altLang="de-DE" sz="7200" dirty="0">
                <a:solidFill>
                  <a:srgbClr val="000000"/>
                </a:solidFill>
                <a:ea typeface="Segoe UI" panose="020B0502040204020203" pitchFamily="34" charset="0"/>
                <a:cs typeface="Arial" panose="020B0604020202020204" pitchFamily="34" charset="0"/>
              </a:rPr>
              <a:t>Trotz aller Vorurteile, blicke ich zufrieden und glücklich auf meine Schulzeit zurück</a:t>
            </a:r>
            <a:r>
              <a:rPr lang="de-CH" altLang="de-DE" sz="7200" dirty="0" smtClean="0">
                <a:solidFill>
                  <a:srgbClr val="000000"/>
                </a:solidFill>
                <a:ea typeface="Segoe UI" panose="020B0502040204020203" pitchFamily="34" charset="0"/>
                <a:cs typeface="Arial" panose="020B0604020202020204" pitchFamily="34" charset="0"/>
              </a:rPr>
              <a:t>.</a:t>
            </a: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endParaRPr lang="de-CH" altLang="de-DE" sz="7200" dirty="0">
              <a:solidFill>
                <a:schemeClr val="tx1"/>
              </a:solidFill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de-CH" altLang="de-DE" sz="7200" dirty="0">
                <a:solidFill>
                  <a:srgbClr val="000000"/>
                </a:solidFill>
                <a:ea typeface="Segoe UI" panose="020B0502040204020203" pitchFamily="34" charset="0"/>
                <a:cs typeface="Arial" panose="020B0604020202020204" pitchFamily="34" charset="0"/>
              </a:rPr>
              <a:t>Es ist schön zu </a:t>
            </a:r>
            <a:r>
              <a:rPr lang="de-CH" altLang="de-DE" sz="7200" dirty="0" smtClean="0">
                <a:solidFill>
                  <a:srgbClr val="000000"/>
                </a:solidFill>
                <a:ea typeface="Segoe UI" panose="020B0502040204020203" pitchFamily="34" charset="0"/>
                <a:cs typeface="Arial" panose="020B0604020202020204" pitchFamily="34" charset="0"/>
              </a:rPr>
              <a:t>sehen, wie </a:t>
            </a:r>
            <a:r>
              <a:rPr lang="de-CH" altLang="de-DE" sz="7200" dirty="0">
                <a:solidFill>
                  <a:srgbClr val="000000"/>
                </a:solidFill>
                <a:ea typeface="Segoe UI" panose="020B0502040204020203" pitchFamily="34" charset="0"/>
                <a:cs typeface="Arial" panose="020B0604020202020204" pitchFamily="34" charset="0"/>
              </a:rPr>
              <a:t>nun meine Kinder ihre Erfahrungen im Schulalltag sammeln und jeden Tag daran wachsen. </a:t>
            </a:r>
            <a:endParaRPr lang="de-CH" altLang="de-DE" sz="7200" dirty="0" smtClean="0">
              <a:solidFill>
                <a:srgbClr val="000000"/>
              </a:solidFill>
              <a:ea typeface="Segoe UI" panose="020B0502040204020203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endParaRPr lang="de-CH" altLang="de-DE" sz="7200" dirty="0">
              <a:solidFill>
                <a:srgbClr val="000000"/>
              </a:solidFill>
              <a:ea typeface="Segoe UI" panose="020B0502040204020203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de-CH" altLang="de-DE" sz="7200" dirty="0">
                <a:solidFill>
                  <a:srgbClr val="000000"/>
                </a:solidFill>
                <a:ea typeface="Segoe UI" panose="020B0502040204020203" pitchFamily="34" charset="0"/>
                <a:cs typeface="Arial" panose="020B0604020202020204" pitchFamily="34" charset="0"/>
              </a:rPr>
              <a:t>Oftmals meinte ich mich zurück zu erinnern, dass es ähnliche Herausforderungen waren, die damals meine Eltern beschäftigten und mich heute. </a:t>
            </a:r>
            <a:endParaRPr lang="de-CH" altLang="de-DE" sz="7200" dirty="0" smtClean="0">
              <a:solidFill>
                <a:srgbClr val="000000"/>
              </a:solidFill>
              <a:ea typeface="Segoe UI" panose="020B0502040204020203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endParaRPr lang="de-CH" altLang="de-DE" sz="7200" dirty="0">
              <a:solidFill>
                <a:srgbClr val="000000"/>
              </a:solidFill>
              <a:ea typeface="Segoe UI" panose="020B0502040204020203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de-CH" altLang="de-DE" sz="7200" dirty="0">
                <a:solidFill>
                  <a:srgbClr val="000000"/>
                </a:solidFill>
                <a:ea typeface="Segoe UI" panose="020B0502040204020203" pitchFamily="34" charset="0"/>
                <a:cs typeface="Arial" panose="020B0604020202020204" pitchFamily="34" charset="0"/>
              </a:rPr>
              <a:t>Dietikon befindet sich im </a:t>
            </a:r>
            <a:r>
              <a:rPr lang="de-CH" altLang="de-DE" sz="7200" dirty="0" smtClean="0">
                <a:solidFill>
                  <a:srgbClr val="000000"/>
                </a:solidFill>
                <a:ea typeface="Segoe UI" panose="020B0502040204020203" pitchFamily="34" charset="0"/>
                <a:cs typeface="Arial" panose="020B0604020202020204" pitchFamily="34" charset="0"/>
              </a:rPr>
              <a:t>Wandel. Unsere </a:t>
            </a:r>
            <a:r>
              <a:rPr lang="de-CH" altLang="de-DE" sz="7200" dirty="0">
                <a:solidFill>
                  <a:srgbClr val="000000"/>
                </a:solidFill>
                <a:ea typeface="Segoe UI" panose="020B0502040204020203" pitchFamily="34" charset="0"/>
                <a:cs typeface="Arial" panose="020B0604020202020204" pitchFamily="34" charset="0"/>
              </a:rPr>
              <a:t>Kinder lernen bereits heute weltoffen zu sein und mit diesem Wandel </a:t>
            </a:r>
            <a:r>
              <a:rPr lang="de-CH" altLang="de-DE" sz="7200" dirty="0" smtClean="0">
                <a:solidFill>
                  <a:srgbClr val="000000"/>
                </a:solidFill>
                <a:ea typeface="Segoe UI" panose="020B0502040204020203" pitchFamily="34" charset="0"/>
                <a:cs typeface="Arial" panose="020B0604020202020204" pitchFamily="34" charset="0"/>
              </a:rPr>
              <a:t>flexibel umzugehen.</a:t>
            </a: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endParaRPr lang="de-CH" altLang="de-DE" sz="7200" dirty="0">
              <a:solidFill>
                <a:srgbClr val="000000"/>
              </a:solidFill>
              <a:ea typeface="Segoe UI" panose="020B0502040204020203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de-CH" altLang="de-DE" sz="7200" dirty="0">
                <a:solidFill>
                  <a:srgbClr val="000000"/>
                </a:solidFill>
                <a:ea typeface="Segoe UI" panose="020B0502040204020203" pitchFamily="34" charset="0"/>
                <a:cs typeface="Arial" panose="020B0604020202020204" pitchFamily="34" charset="0"/>
              </a:rPr>
              <a:t>Mit all diesen Erfahrungen werden </a:t>
            </a:r>
            <a:r>
              <a:rPr lang="de-CH" altLang="de-DE" sz="7200" dirty="0" smtClean="0">
                <a:solidFill>
                  <a:srgbClr val="000000"/>
                </a:solidFill>
                <a:ea typeface="Segoe UI" panose="020B0502040204020203" pitchFamily="34" charset="0"/>
                <a:cs typeface="Arial" panose="020B0604020202020204" pitchFamily="34" charset="0"/>
              </a:rPr>
              <a:t>sie </a:t>
            </a:r>
            <a:r>
              <a:rPr lang="de-CH" altLang="de-DE" sz="7200" dirty="0">
                <a:solidFill>
                  <a:srgbClr val="000000"/>
                </a:solidFill>
                <a:ea typeface="Segoe UI" panose="020B0502040204020203" pitchFamily="34" charset="0"/>
                <a:cs typeface="Arial" panose="020B0604020202020204" pitchFamily="34" charset="0"/>
              </a:rPr>
              <a:t>für ihre Zukunft gut gerüstet sein. </a:t>
            </a:r>
            <a:r>
              <a:rPr lang="de-CH" altLang="de-DE" sz="7200" dirty="0" smtClean="0">
                <a:solidFill>
                  <a:srgbClr val="000000"/>
                </a:solidFill>
                <a:ea typeface="Segoe UI" panose="020B0502040204020203" pitchFamily="34" charset="0"/>
                <a:cs typeface="Arial" panose="020B0604020202020204" pitchFamily="34" charset="0"/>
              </a:rPr>
              <a:t>  </a:t>
            </a: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endParaRPr lang="de-CH" altLang="de-DE" sz="7200" dirty="0">
              <a:solidFill>
                <a:schemeClr val="tx1"/>
              </a:solidFill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de-CH" altLang="de-DE" sz="7200" dirty="0">
                <a:solidFill>
                  <a:srgbClr val="000000"/>
                </a:solidFill>
                <a:ea typeface="Segoe UI" panose="020B0502040204020203" pitchFamily="34" charset="0"/>
                <a:cs typeface="Arial" panose="020B0604020202020204" pitchFamily="34" charset="0"/>
              </a:rPr>
              <a:t>Die vielen Einflüsse sowie die Bereitschaft Teil dieser Veränderung zu sein, machen Dietikon spannend und lebenswert zugleich.</a:t>
            </a:r>
            <a:endParaRPr lang="de-CH" altLang="de-DE" sz="7200" dirty="0">
              <a:solidFill>
                <a:schemeClr val="tx1"/>
              </a:solidFill>
            </a:endParaRPr>
          </a:p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endParaRPr lang="de-CH" sz="29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9"/>
          </p:nvPr>
        </p:nvSpPr>
        <p:spPr>
          <a:xfrm>
            <a:off x="596348" y="1078777"/>
            <a:ext cx="5913782" cy="726084"/>
          </a:xfrm>
        </p:spPr>
        <p:txBody>
          <a:bodyPr/>
          <a:lstStyle/>
          <a:p>
            <a:r>
              <a:rPr lang="de-CH" sz="1800" b="1" dirty="0"/>
              <a:t>Patrizia Hüsser-</a:t>
            </a:r>
            <a:r>
              <a:rPr lang="de-CH" sz="1800" b="1" dirty="0" err="1"/>
              <a:t>Iuliano</a:t>
            </a:r>
            <a:endParaRPr lang="de-CH" sz="1800" b="1" dirty="0"/>
          </a:p>
          <a:p>
            <a:r>
              <a:rPr lang="de-CH" sz="1800" dirty="0"/>
              <a:t>Gemeinderat, Mitglied (die Mitte Dietikon)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F7FCEEE0-4E6D-4E11-8BF7-0C29686543BE}" type="slidenum">
              <a:rPr lang="de-CH" smtClean="0"/>
              <a:pPr/>
              <a:t>6</a:t>
            </a:fld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356" y="2072458"/>
            <a:ext cx="2289502" cy="326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79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altLang="de-DE" sz="3200" dirty="0"/>
              <a:t>Die Strukturen der Schule Dietikon</a:t>
            </a:r>
            <a:r>
              <a:rPr lang="de-DE" altLang="de-DE" sz="3200" dirty="0"/>
              <a:t/>
            </a:r>
            <a:br>
              <a:rPr lang="de-DE" altLang="de-DE" sz="3200" dirty="0"/>
            </a:b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EEE0-4E6D-4E11-8BF7-0C29686543BE}" type="slidenum">
              <a:rPr lang="de-CH" smtClean="0"/>
              <a:pPr/>
              <a:t>7</a:t>
            </a:fld>
            <a:endParaRPr lang="de-CH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3707842" y="1274991"/>
            <a:ext cx="4692580" cy="5292576"/>
          </a:xfrm>
          <a:prstGeom prst="rect">
            <a:avLst/>
          </a:prstGeom>
        </p:spPr>
      </p:pic>
      <p:sp>
        <p:nvSpPr>
          <p:cNvPr id="9" name="Abgerundetes Rechteck 8"/>
          <p:cNvSpPr/>
          <p:nvPr/>
        </p:nvSpPr>
        <p:spPr>
          <a:xfrm>
            <a:off x="6169687" y="1714829"/>
            <a:ext cx="2924069" cy="8641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b="1" dirty="0" smtClean="0"/>
              <a:t>Schulpflege</a:t>
            </a:r>
          </a:p>
          <a:p>
            <a:pPr algn="ctr"/>
            <a:r>
              <a:rPr lang="de-CH" dirty="0" smtClean="0"/>
              <a:t>strategisch</a:t>
            </a:r>
            <a:endParaRPr lang="de-CH" dirty="0"/>
          </a:p>
        </p:txBody>
      </p:sp>
      <p:sp>
        <p:nvSpPr>
          <p:cNvPr id="10" name="Abgerundetes Rechteck 9"/>
          <p:cNvSpPr/>
          <p:nvPr/>
        </p:nvSpPr>
        <p:spPr>
          <a:xfrm>
            <a:off x="6169687" y="2956975"/>
            <a:ext cx="2924069" cy="854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b="1" dirty="0" smtClean="0"/>
              <a:t>Geschäftsleitung</a:t>
            </a:r>
          </a:p>
          <a:p>
            <a:pPr algn="ctr"/>
            <a:r>
              <a:rPr lang="de-CH" dirty="0" smtClean="0"/>
              <a:t>operativ</a:t>
            </a:r>
            <a:endParaRPr lang="de-CH" dirty="0"/>
          </a:p>
        </p:txBody>
      </p:sp>
      <p:sp>
        <p:nvSpPr>
          <p:cNvPr id="11" name="Abgerundetes Rechteck 10"/>
          <p:cNvSpPr/>
          <p:nvPr/>
        </p:nvSpPr>
        <p:spPr>
          <a:xfrm>
            <a:off x="6169688" y="4189074"/>
            <a:ext cx="2924069" cy="8250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b="1" dirty="0" smtClean="0"/>
              <a:t>Schulverwaltung</a:t>
            </a:r>
          </a:p>
          <a:p>
            <a:pPr algn="ctr"/>
            <a:r>
              <a:rPr lang="de-CH" dirty="0" smtClean="0"/>
              <a:t>administrativ</a:t>
            </a:r>
            <a:endParaRPr lang="de-CH" dirty="0"/>
          </a:p>
        </p:txBody>
      </p:sp>
      <p:sp>
        <p:nvSpPr>
          <p:cNvPr id="12" name="Abgerundetes Rechteck 11"/>
          <p:cNvSpPr/>
          <p:nvPr/>
        </p:nvSpPr>
        <p:spPr>
          <a:xfrm>
            <a:off x="6169688" y="5315578"/>
            <a:ext cx="2924069" cy="7837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b="1" dirty="0" smtClean="0"/>
              <a:t>Schuleinheiten</a:t>
            </a:r>
          </a:p>
          <a:p>
            <a:pPr algn="ctr"/>
            <a:r>
              <a:rPr lang="de-CH" dirty="0" smtClean="0"/>
              <a:t>operativ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7311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EEE0-4E6D-4E11-8BF7-0C29686543BE}" type="slidenum">
              <a:rPr lang="de-CH" smtClean="0"/>
              <a:t>8</a:t>
            </a:fld>
            <a:endParaRPr lang="de-CH"/>
          </a:p>
        </p:txBody>
      </p:sp>
      <p:pic>
        <p:nvPicPr>
          <p:cNvPr id="5" name="Picture 2" descr="Karte Dietik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838632"/>
            <a:ext cx="10453359" cy="5449347"/>
          </a:xfrm>
          <a:prstGeom prst="rect">
            <a:avLst/>
          </a:prstGeom>
          <a:noFill/>
        </p:spPr>
      </p:pic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4083049" y="2179148"/>
            <a:ext cx="541249" cy="520356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900" dirty="0" smtClean="0"/>
              <a:t>FON</a:t>
            </a:r>
            <a:endParaRPr lang="de-CH" altLang="de-DE" sz="900" dirty="0"/>
          </a:p>
        </p:txBody>
      </p:sp>
      <p:sp>
        <p:nvSpPr>
          <p:cNvPr id="7" name="AutoShape 12"/>
          <p:cNvSpPr>
            <a:spLocks noChangeArrowheads="1"/>
          </p:cNvSpPr>
          <p:nvPr/>
        </p:nvSpPr>
        <p:spPr bwMode="auto">
          <a:xfrm>
            <a:off x="3600061" y="2456697"/>
            <a:ext cx="640658" cy="674129"/>
          </a:xfrm>
          <a:prstGeom prst="star5">
            <a:avLst>
              <a:gd name="adj" fmla="val 13848"/>
              <a:gd name="hf" fmla="val 105146"/>
              <a:gd name="vf" fmla="val 110557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de-CH" sz="1800" dirty="0">
              <a:solidFill>
                <a:schemeClr val="tx1"/>
              </a:solidFill>
            </a:endParaRPr>
          </a:p>
        </p:txBody>
      </p:sp>
      <p:sp>
        <p:nvSpPr>
          <p:cNvPr id="8" name="AutoShape 12"/>
          <p:cNvSpPr>
            <a:spLocks noChangeArrowheads="1"/>
          </p:cNvSpPr>
          <p:nvPr/>
        </p:nvSpPr>
        <p:spPr bwMode="auto">
          <a:xfrm>
            <a:off x="3727449" y="3270736"/>
            <a:ext cx="513269" cy="467251"/>
          </a:xfrm>
          <a:prstGeom prst="star5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de-CH" sz="1800" dirty="0">
              <a:solidFill>
                <a:schemeClr val="tx1"/>
              </a:solidFill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807948" y="294375"/>
            <a:ext cx="76327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800" b="1" dirty="0" smtClean="0">
                <a:latin typeface="+mn-lt"/>
              </a:rPr>
              <a:t>Standorte der Schuleinheiten</a:t>
            </a:r>
            <a:endParaRPr lang="de-DE" altLang="de-DE" sz="2800" b="1" dirty="0">
              <a:latin typeface="+mn-lt"/>
            </a:endParaRPr>
          </a:p>
        </p:txBody>
      </p:sp>
      <p:sp>
        <p:nvSpPr>
          <p:cNvPr id="11" name="Flussdiagramm: Verbinder 10"/>
          <p:cNvSpPr/>
          <p:nvPr/>
        </p:nvSpPr>
        <p:spPr>
          <a:xfrm>
            <a:off x="6250077" y="1860287"/>
            <a:ext cx="582804" cy="596409"/>
          </a:xfrm>
          <a:prstGeom prst="flowChartConnector">
            <a:avLst/>
          </a:prstGeom>
          <a:solidFill>
            <a:srgbClr val="7030A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100" dirty="0" smtClean="0">
                <a:solidFill>
                  <a:schemeClr val="bg1"/>
                </a:solidFill>
              </a:rPr>
              <a:t>STT</a:t>
            </a:r>
            <a:endParaRPr lang="de-CH" sz="1100" dirty="0">
              <a:solidFill>
                <a:schemeClr val="bg1"/>
              </a:solidFill>
            </a:endParaRPr>
          </a:p>
        </p:txBody>
      </p:sp>
      <p:sp>
        <p:nvSpPr>
          <p:cNvPr id="12" name="Flussdiagramm: Verbinder 11"/>
          <p:cNvSpPr/>
          <p:nvPr/>
        </p:nvSpPr>
        <p:spPr>
          <a:xfrm>
            <a:off x="4898431" y="2699504"/>
            <a:ext cx="603875" cy="571232"/>
          </a:xfrm>
          <a:prstGeom prst="flowChartConnector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900" dirty="0" smtClean="0">
                <a:solidFill>
                  <a:schemeClr val="tx1"/>
                </a:solidFill>
              </a:rPr>
              <a:t>STM</a:t>
            </a:r>
            <a:endParaRPr lang="de-CH" sz="900" dirty="0">
              <a:solidFill>
                <a:schemeClr val="tx1"/>
              </a:solidFill>
            </a:endParaRPr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4624299" y="2906306"/>
            <a:ext cx="572848" cy="501084"/>
          </a:xfrm>
          <a:prstGeom prst="star5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de-CH" sz="1800" dirty="0">
              <a:solidFill>
                <a:schemeClr val="tx1"/>
              </a:solidFill>
            </a:endParaRPr>
          </a:p>
        </p:txBody>
      </p:sp>
      <p:sp>
        <p:nvSpPr>
          <p:cNvPr id="14" name="AutoShape 11"/>
          <p:cNvSpPr>
            <a:spLocks noChangeArrowheads="1"/>
          </p:cNvSpPr>
          <p:nvPr/>
        </p:nvSpPr>
        <p:spPr bwMode="auto">
          <a:xfrm>
            <a:off x="5502306" y="2906304"/>
            <a:ext cx="482700" cy="501085"/>
          </a:xfrm>
          <a:prstGeom prst="star5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CH" sz="1800" dirty="0">
              <a:solidFill>
                <a:schemeClr val="tx1"/>
              </a:solidFill>
            </a:endParaRPr>
          </a:p>
        </p:txBody>
      </p:sp>
      <p:sp>
        <p:nvSpPr>
          <p:cNvPr id="16" name="Flussdiagramm: Verbinder 15"/>
          <p:cNvSpPr/>
          <p:nvPr/>
        </p:nvSpPr>
        <p:spPr>
          <a:xfrm>
            <a:off x="5985007" y="2906305"/>
            <a:ext cx="603874" cy="590427"/>
          </a:xfrm>
          <a:prstGeom prst="flowChartConnector">
            <a:avLst/>
          </a:prstGeom>
          <a:solidFill>
            <a:srgbClr val="FF0000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900" dirty="0" smtClean="0">
                <a:solidFill>
                  <a:schemeClr val="tx1"/>
                </a:solidFill>
              </a:rPr>
              <a:t>ZEN</a:t>
            </a:r>
            <a:endParaRPr lang="de-CH" sz="900" dirty="0">
              <a:solidFill>
                <a:schemeClr val="tx1"/>
              </a:solidFill>
            </a:endParaRPr>
          </a:p>
        </p:txBody>
      </p:sp>
      <p:sp>
        <p:nvSpPr>
          <p:cNvPr id="17" name="Flussdiagramm: Verbinder 16"/>
          <p:cNvSpPr/>
          <p:nvPr/>
        </p:nvSpPr>
        <p:spPr>
          <a:xfrm>
            <a:off x="6698542" y="3737987"/>
            <a:ext cx="627825" cy="548366"/>
          </a:xfrm>
          <a:prstGeom prst="flowChartConnector">
            <a:avLst/>
          </a:prstGeom>
          <a:solidFill>
            <a:srgbClr val="0070C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900" dirty="0" smtClean="0">
                <a:solidFill>
                  <a:schemeClr val="tx1"/>
                </a:solidFill>
              </a:rPr>
              <a:t>WOF</a:t>
            </a:r>
            <a:endParaRPr lang="de-CH" sz="900" dirty="0">
              <a:solidFill>
                <a:schemeClr val="tx1"/>
              </a:solidFill>
            </a:endParaRPr>
          </a:p>
        </p:txBody>
      </p:sp>
      <p:sp>
        <p:nvSpPr>
          <p:cNvPr id="18" name="AutoShape 11"/>
          <p:cNvSpPr>
            <a:spLocks noChangeArrowheads="1"/>
          </p:cNvSpPr>
          <p:nvPr/>
        </p:nvSpPr>
        <p:spPr bwMode="auto">
          <a:xfrm>
            <a:off x="6526544" y="2844367"/>
            <a:ext cx="527223" cy="563021"/>
          </a:xfrm>
          <a:prstGeom prst="star5">
            <a:avLst>
              <a:gd name="adj" fmla="val 16576"/>
              <a:gd name="hf" fmla="val 105146"/>
              <a:gd name="vf" fmla="val 110557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CH" sz="1800" dirty="0">
              <a:solidFill>
                <a:schemeClr val="tx1"/>
              </a:solidFill>
            </a:endParaRPr>
          </a:p>
        </p:txBody>
      </p:sp>
      <p:sp>
        <p:nvSpPr>
          <p:cNvPr id="19" name="AutoShape 12"/>
          <p:cNvSpPr>
            <a:spLocks noChangeArrowheads="1"/>
          </p:cNvSpPr>
          <p:nvPr/>
        </p:nvSpPr>
        <p:spPr bwMode="auto">
          <a:xfrm>
            <a:off x="6832881" y="4148667"/>
            <a:ext cx="493486" cy="504753"/>
          </a:xfrm>
          <a:prstGeom prst="star5">
            <a:avLst>
              <a:gd name="adj" fmla="val 21397"/>
              <a:gd name="hf" fmla="val 105146"/>
              <a:gd name="vf" fmla="val 110557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de-CH" sz="1800" dirty="0">
              <a:solidFill>
                <a:schemeClr val="tx1"/>
              </a:solidFill>
            </a:endParaRPr>
          </a:p>
        </p:txBody>
      </p:sp>
      <p:sp>
        <p:nvSpPr>
          <p:cNvPr id="20" name="Flussdiagramm: Verbinder 19"/>
          <p:cNvSpPr/>
          <p:nvPr/>
        </p:nvSpPr>
        <p:spPr>
          <a:xfrm>
            <a:off x="9112600" y="4359392"/>
            <a:ext cx="633046" cy="570725"/>
          </a:xfrm>
          <a:prstGeom prst="flowChartConnector">
            <a:avLst/>
          </a:prstGeom>
          <a:solidFill>
            <a:schemeClr val="accent4">
              <a:lumMod val="75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200" dirty="0" smtClean="0">
                <a:solidFill>
                  <a:schemeClr val="tx1"/>
                </a:solidFill>
              </a:rPr>
              <a:t>LUB</a:t>
            </a:r>
            <a:endParaRPr lang="de-CH" sz="1200" dirty="0">
              <a:solidFill>
                <a:schemeClr val="tx1"/>
              </a:solidFill>
            </a:endParaRPr>
          </a:p>
        </p:txBody>
      </p:sp>
      <p:sp>
        <p:nvSpPr>
          <p:cNvPr id="21" name="AutoShape 12"/>
          <p:cNvSpPr>
            <a:spLocks noChangeArrowheads="1"/>
          </p:cNvSpPr>
          <p:nvPr/>
        </p:nvSpPr>
        <p:spPr bwMode="auto">
          <a:xfrm>
            <a:off x="8606834" y="4286353"/>
            <a:ext cx="493486" cy="506222"/>
          </a:xfrm>
          <a:prstGeom prst="star5">
            <a:avLst>
              <a:gd name="adj" fmla="val 21397"/>
              <a:gd name="hf" fmla="val 105146"/>
              <a:gd name="vf" fmla="val 110557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de-CH" sz="1800" dirty="0">
              <a:solidFill>
                <a:schemeClr val="tx1"/>
              </a:solidFill>
            </a:endParaRPr>
          </a:p>
        </p:txBody>
      </p:sp>
      <p:sp>
        <p:nvSpPr>
          <p:cNvPr id="26" name="AutoShape 11"/>
          <p:cNvSpPr>
            <a:spLocks noChangeArrowheads="1"/>
          </p:cNvSpPr>
          <p:nvPr/>
        </p:nvSpPr>
        <p:spPr bwMode="auto">
          <a:xfrm>
            <a:off x="6632103" y="1861671"/>
            <a:ext cx="507301" cy="563021"/>
          </a:xfrm>
          <a:prstGeom prst="star5">
            <a:avLst>
              <a:gd name="adj" fmla="val 16576"/>
              <a:gd name="hf" fmla="val 105146"/>
              <a:gd name="vf" fmla="val 110557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CH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28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EEE0-4E6D-4E11-8BF7-0C29686543BE}" type="slidenum">
              <a:rPr lang="de-CH" smtClean="0"/>
              <a:pPr/>
              <a:t>9</a:t>
            </a:fld>
            <a:endParaRPr lang="de-CH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CH" altLang="de-DE" dirty="0" smtClean="0"/>
              <a:t>Zuteilung;</a:t>
            </a:r>
            <a:r>
              <a:rPr lang="de-CH" altLang="de-DE" dirty="0"/>
              <a:t> </a:t>
            </a:r>
            <a:r>
              <a:rPr lang="de-CH" altLang="de-DE" dirty="0" smtClean="0"/>
              <a:t>Möglichkeiten</a:t>
            </a:r>
            <a:r>
              <a:rPr lang="de-CH" altLang="de-DE" dirty="0"/>
              <a:t>, Verfahren, Kriterien </a:t>
            </a:r>
            <a:br>
              <a:rPr lang="de-CH" altLang="de-DE" dirty="0"/>
            </a:br>
            <a:endParaRPr lang="de-CH" altLang="de-DE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CH" altLang="de-DE" dirty="0"/>
              <a:t>Gesuche</a:t>
            </a:r>
            <a:br>
              <a:rPr lang="de-CH" altLang="de-DE" dirty="0"/>
            </a:br>
            <a:endParaRPr lang="de-CH" altLang="de-DE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CH" altLang="de-DE" dirty="0"/>
              <a:t>Zeitplan</a:t>
            </a:r>
          </a:p>
          <a:p>
            <a:endParaRPr lang="de-CH" dirty="0"/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839788" y="669745"/>
            <a:ext cx="10514013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800" b="1" dirty="0">
                <a:latin typeface="+mn-lt"/>
              </a:rPr>
              <a:t>Der Übertritt in die Primarstufe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" t="10212" r="3292" b="5304"/>
          <a:stretch/>
        </p:blipFill>
        <p:spPr>
          <a:xfrm>
            <a:off x="2850464" y="2104222"/>
            <a:ext cx="7692678" cy="326099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52572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Stadt Dietik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5BC"/>
      </a:accent1>
      <a:accent2>
        <a:srgbClr val="FFEA7F"/>
      </a:accent2>
      <a:accent3>
        <a:srgbClr val="EE7665"/>
      </a:accent3>
      <a:accent4>
        <a:srgbClr val="3CB497"/>
      </a:accent4>
      <a:accent5>
        <a:srgbClr val="D5B881"/>
      </a:accent5>
      <a:accent6>
        <a:srgbClr val="9DCB84"/>
      </a:accent6>
      <a:hlink>
        <a:srgbClr val="0075BC"/>
      </a:hlink>
      <a:folHlink>
        <a:srgbClr val="0075BC"/>
      </a:folHlink>
    </a:clrScheme>
    <a:fontScheme name="Stadt Dietikon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inal Vorlage PowerPoint Vorlage Stadt Dietikon.pptx" id="{85B8F84F-B910-42D1-91AC-2EC384C012D0}" vid="{054BCFDB-252C-496C-A2EF-9363F7969EC3}"/>
    </a:ext>
  </a:extLst>
</a:theme>
</file>

<file path=ppt/theme/theme2.xml><?xml version="1.0" encoding="utf-8"?>
<a:theme xmlns:a="http://schemas.openxmlformats.org/drawingml/2006/main" name="1_Office">
  <a:themeElements>
    <a:clrScheme name="Stadt Dietik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5BC"/>
      </a:accent1>
      <a:accent2>
        <a:srgbClr val="FFEA7F"/>
      </a:accent2>
      <a:accent3>
        <a:srgbClr val="EE7665"/>
      </a:accent3>
      <a:accent4>
        <a:srgbClr val="3CB497"/>
      </a:accent4>
      <a:accent5>
        <a:srgbClr val="D5B881"/>
      </a:accent5>
      <a:accent6>
        <a:srgbClr val="9DCB84"/>
      </a:accent6>
      <a:hlink>
        <a:srgbClr val="0075BC"/>
      </a:hlink>
      <a:folHlink>
        <a:srgbClr val="0075BC"/>
      </a:folHlink>
    </a:clrScheme>
    <a:fontScheme name="Stadt Dietikon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inal Vorlage PowerPoint Vorlage Stadt Dietikon.pptx" id="{85B8F84F-B910-42D1-91AC-2EC384C012D0}" vid="{054BCFDB-252C-496C-A2EF-9363F7969EC3}"/>
    </a:ext>
  </a:extLst>
</a:theme>
</file>

<file path=ppt/theme/theme3.xml><?xml version="1.0" encoding="utf-8"?>
<a:theme xmlns:a="http://schemas.openxmlformats.org/drawingml/2006/main" name="Office">
  <a:themeElements>
    <a:clrScheme name="Stadt Dietik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5BC"/>
      </a:accent1>
      <a:accent2>
        <a:srgbClr val="FFEA7F"/>
      </a:accent2>
      <a:accent3>
        <a:srgbClr val="EE7665"/>
      </a:accent3>
      <a:accent4>
        <a:srgbClr val="3CB497"/>
      </a:accent4>
      <a:accent5>
        <a:srgbClr val="D5B881"/>
      </a:accent5>
      <a:accent6>
        <a:srgbClr val="9DCB84"/>
      </a:accent6>
      <a:hlink>
        <a:srgbClr val="0075BC"/>
      </a:hlink>
      <a:folHlink>
        <a:srgbClr val="0075B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Stadt Dietik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5BC"/>
      </a:accent1>
      <a:accent2>
        <a:srgbClr val="FFEA7F"/>
      </a:accent2>
      <a:accent3>
        <a:srgbClr val="EE7665"/>
      </a:accent3>
      <a:accent4>
        <a:srgbClr val="3CB497"/>
      </a:accent4>
      <a:accent5>
        <a:srgbClr val="D5B881"/>
      </a:accent5>
      <a:accent6>
        <a:srgbClr val="9DCB84"/>
      </a:accent6>
      <a:hlink>
        <a:srgbClr val="0075BC"/>
      </a:hlink>
      <a:folHlink>
        <a:srgbClr val="0075B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00" row="8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5E9B2EF-4FF8-49CB-BB1B-A938CE5DFF9E}">
  <we:reference id="wa104381063" version="1.0.0.1" store="de-DE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OneOffixxDocumentPart xmlns:xsd="http://www.w3.org/2001/XMLSchema" xmlns:xsi="http://www.w3.org/2001/XMLSchema-instance" xmlns="http://schema.oneoffixx.com/OneOffixxDocumentPart/1" id="d0fe12e1-bac1-4be5-9ce0-ffe1d08a2587" tId="701a23c7-d6e6-4e3d-9a05-8edc4d60d0ab" internalTId="a5a85ff3-bb90-4476-b8ca-3b14db43365f" mtId="a2c9b700-86cd-4481-a17f-533fe9c504a2" revision="0" createdmajorversion="0" createdminorversion="0" created="2021-10-21T14:55:46.9492528Z" modifiedmajorversion="0" modifiedminorversion="0" modified="0001-01-01T00:00:00" profile="0b259a56-0a8a-4489-8e28-341549a69c16" mode="NewDocument" colormode="Color" lcid="2055">
  <Content>
    <DataModel xmlns="">
    </DataModel>
  </Content>
  <TemplateTree CreationMode="Published" PipelineVersion="V2">
    <Template tId="701a23c7-d6e6-4e3d-9a05-8edc4d60d0ab" internalTId="a5a85ff3-bb90-4476-b8ca-3b14db43365f"/>
  </TemplateTree>
</OneOffixxDocumentPart>
</file>

<file path=customXml/itemProps1.xml><?xml version="1.0" encoding="utf-8"?>
<ds:datastoreItem xmlns:ds="http://schemas.openxmlformats.org/officeDocument/2006/customXml" ds:itemID="{5FBF8395-A817-4CA5-851F-731BF5BE0DEE}">
  <ds:schemaRefs>
    <ds:schemaRef ds:uri="http://www.w3.org/2001/XMLSchema"/>
    <ds:schemaRef ds:uri="http://schema.oneoffixx.com/OneOffixxDocumentPart/1"/>
    <ds:schemaRef ds:uri="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de0e0763-d41f-4345-9318-696507ecc139</Template>
  <TotalTime>0</TotalTime>
  <Words>1542</Words>
  <Application>Microsoft Office PowerPoint</Application>
  <PresentationFormat>Breitbild</PresentationFormat>
  <Paragraphs>384</Paragraphs>
  <Slides>37</Slides>
  <Notes>31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37</vt:i4>
      </vt:variant>
    </vt:vector>
  </HeadingPairs>
  <TitlesOfParts>
    <vt:vector size="47" baseType="lpstr">
      <vt:lpstr>MS PGothic</vt:lpstr>
      <vt:lpstr>Arial</vt:lpstr>
      <vt:lpstr>Calibri</vt:lpstr>
      <vt:lpstr>Segoe UI</vt:lpstr>
      <vt:lpstr>Symbol</vt:lpstr>
      <vt:lpstr>Times New Roman</vt:lpstr>
      <vt:lpstr>Wingdings</vt:lpstr>
      <vt:lpstr>Office</vt:lpstr>
      <vt:lpstr>1_Office</vt:lpstr>
      <vt:lpstr>Dokument</vt:lpstr>
      <vt:lpstr>Übertritt in die Primarstufe</vt:lpstr>
      <vt:lpstr>PowerPoint-Präsentation</vt:lpstr>
      <vt:lpstr>Schule Dietikon in Zahlen 2023/24  Stand September 2023</vt:lpstr>
      <vt:lpstr>PowerPoint-Präsentation</vt:lpstr>
      <vt:lpstr>PowerPoint-Präsentation</vt:lpstr>
      <vt:lpstr>PowerPoint-Präsentation</vt:lpstr>
      <vt:lpstr>Die Strukturen der Schule Dietikon </vt:lpstr>
      <vt:lpstr>PowerPoint-Präsentation</vt:lpstr>
      <vt:lpstr>Der Übertritt in die Primarstufe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Schulwegsicherheit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Stundenplanbeispiel mit 1 WL MGA und 1 WL Betreuung </vt:lpstr>
      <vt:lpstr>Stundenplanbeispiel 1.Primarklasse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Ferienplan www.schule-dietikon.ch</vt:lpstr>
      <vt:lpstr>PowerPoint-Präsentation</vt:lpstr>
      <vt:lpstr>PowerPoint-Präsentation</vt:lpstr>
      <vt:lpstr>PowerPoint-Präsentation</vt:lpstr>
      <vt:lpstr>Haben Sie noch Fragen?</vt:lpstr>
      <vt:lpstr>PowerPoint-Präsentation</vt:lpstr>
    </vt:vector>
  </TitlesOfParts>
  <Company>Stadtverwaltung Dietikon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Miesch Gabriele</dc:creator>
  <cp:lastModifiedBy>Mingote Sandra</cp:lastModifiedBy>
  <cp:revision>221</cp:revision>
  <cp:lastPrinted>2023-02-07T10:51:22Z</cp:lastPrinted>
  <dcterms:created xsi:type="dcterms:W3CDTF">2021-10-21T14:55:51Z</dcterms:created>
  <dcterms:modified xsi:type="dcterms:W3CDTF">2024-02-22T09:59:37Z</dcterms:modified>
</cp:coreProperties>
</file>